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9" r:id="rId4"/>
    <p:sldId id="258" r:id="rId5"/>
    <p:sldId id="278" r:id="rId6"/>
    <p:sldId id="317" r:id="rId7"/>
    <p:sldId id="318" r:id="rId8"/>
    <p:sldId id="319" r:id="rId9"/>
    <p:sldId id="321" r:id="rId10"/>
    <p:sldId id="320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2" r:id="rId21"/>
    <p:sldId id="331" r:id="rId22"/>
    <p:sldId id="333" r:id="rId23"/>
    <p:sldId id="334" r:id="rId24"/>
    <p:sldId id="335" r:id="rId25"/>
    <p:sldId id="342" r:id="rId26"/>
    <p:sldId id="336" r:id="rId27"/>
    <p:sldId id="337" r:id="rId28"/>
    <p:sldId id="338" r:id="rId29"/>
    <p:sldId id="339" r:id="rId30"/>
    <p:sldId id="340" r:id="rId31"/>
    <p:sldId id="341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7" r:id="rId46"/>
    <p:sldId id="356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B6D"/>
    <a:srgbClr val="FF66FF"/>
    <a:srgbClr val="0A1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8" autoAdjust="0"/>
    <p:restoredTop sz="75510" autoAdjust="0"/>
  </p:normalViewPr>
  <p:slideViewPr>
    <p:cSldViewPr snapToGrid="0">
      <p:cViewPr varScale="1">
        <p:scale>
          <a:sx n="82" d="100"/>
          <a:sy n="82" d="100"/>
        </p:scale>
        <p:origin x="19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8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18T08:06:16.22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80631-54B1-48E6-A9AE-E2FEE8DCC965}" type="datetimeFigureOut">
              <a:rPr lang="en-AU" smtClean="0"/>
              <a:t>22/07/2020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55944-EB71-4592-BD4B-F7115D0A991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7595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55944-EB71-4592-BD4B-F7115D0A9914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0247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manage.py</a:t>
            </a:r>
          </a:p>
          <a:p>
            <a:pPr marL="171450" indent="-171450">
              <a:buFontTx/>
              <a:buChar char="-"/>
            </a:pPr>
            <a:r>
              <a:rPr lang="th-TH" dirty="0"/>
              <a:t>ไฟล์หลักที่ใช้ในการจัดการเว็บ</a:t>
            </a:r>
          </a:p>
          <a:p>
            <a:pPr marL="0" indent="0">
              <a:buFontTx/>
              <a:buNone/>
            </a:pPr>
            <a:endParaRPr lang="th-TH" dirty="0"/>
          </a:p>
          <a:p>
            <a:pPr marL="0" indent="0">
              <a:buFontTx/>
              <a:buNone/>
            </a:pPr>
            <a:r>
              <a:rPr lang="en-AU" dirty="0"/>
              <a:t>db.sqlite3</a:t>
            </a:r>
          </a:p>
          <a:p>
            <a:pPr marL="171450" indent="-171450">
              <a:buFontTx/>
              <a:buChar char="-"/>
            </a:pPr>
            <a:r>
              <a:rPr lang="th-TH" dirty="0"/>
              <a:t>ฐานข้อมูลของเว็บ โดยใช้</a:t>
            </a:r>
            <a:r>
              <a:rPr lang="en-AU" dirty="0"/>
              <a:t> </a:t>
            </a:r>
            <a:r>
              <a:rPr lang="en-AU" dirty="0" err="1"/>
              <a:t>sqlite</a:t>
            </a:r>
            <a:r>
              <a:rPr lang="th-TH" dirty="0"/>
              <a:t> ที่ติดตั้งมากับ</a:t>
            </a:r>
            <a:r>
              <a:rPr lang="en-AU" dirty="0"/>
              <a:t> python</a:t>
            </a:r>
            <a:r>
              <a:rPr lang="th-TH" dirty="0"/>
              <a:t> อยู่แล้ว</a:t>
            </a:r>
          </a:p>
          <a:p>
            <a:pPr marL="171450" indent="-171450">
              <a:buFontTx/>
              <a:buChar char="-"/>
            </a:pPr>
            <a:r>
              <a:rPr lang="th-TH" dirty="0"/>
              <a:t>ทั้งนี้สามารถใช้ฐานข้อมูลตัวอื่นก็ได้ เช่น</a:t>
            </a:r>
            <a:r>
              <a:rPr lang="en-AU" dirty="0"/>
              <a:t>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PostgreSQL,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ข้อเสียของ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sqlite</a:t>
            </a:r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จะไม่มีหน้า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GUI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55944-EB71-4592-BD4B-F7115D0A991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770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55944-EB71-4592-BD4B-F7115D0A991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441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55944-EB71-4592-BD4B-F7115D0A9914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0609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Email: admin</a:t>
            </a:r>
          </a:p>
          <a:p>
            <a:r>
              <a:rPr lang="en-AU" dirty="0"/>
              <a:t>Password: 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55944-EB71-4592-BD4B-F7115D0A9914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9380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Username: admin</a:t>
            </a:r>
          </a:p>
          <a:p>
            <a:r>
              <a:rPr lang="en-AU" dirty="0"/>
              <a:t>Password: 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55944-EB71-4592-BD4B-F7115D0A9914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97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8902-8401-46EB-9CA2-BE01C1294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276BF-10CE-41E7-BE6B-AE637C511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 b="1">
                <a:solidFill>
                  <a:srgbClr val="0070C0"/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261B0-A5D0-4A34-BCA0-B2E93898A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fld id="{8E637067-6E96-407E-932C-BC7D980752C7}" type="datetime1">
              <a:rPr lang="en-AU" smtClean="0"/>
              <a:t>22/07/2020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F7007-5BD4-4AAB-8C88-19A0941B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1E2EB-9490-4461-8449-0CFEEF43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fld id="{A451FF00-1CED-49B4-AB20-56DD39CB66AF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2BD9F0-2940-49A0-B0B0-E66D3E05FF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1" y="0"/>
            <a:ext cx="1078302" cy="35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31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E6B1B-DCC2-4F41-BAA2-E8ECCC44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63C3B-0375-4C46-A3CC-1A45309BC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2669-4882-4938-B826-2D90D880B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0903-EBF7-48C2-8550-1833C12F0AA6}" type="datetime1">
              <a:rPr lang="en-AU" smtClean="0"/>
              <a:t>22/07/2020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CF83-C484-4D83-B681-43CDB106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26C52-9CB8-454F-ABF3-1E96216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913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FC21A2-268A-41D1-889B-C648D71DF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93842-A791-4F02-92E3-D38AA8579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5A9B3-BF65-4F25-811F-248478A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9D9BD-B01A-4CEF-A6CB-21D7A6F8D6F2}" type="datetime1">
              <a:rPr lang="en-AU" smtClean="0"/>
              <a:t>22/07/2020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15886-8D6D-42F9-B7C9-511BFA62E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AE18B-69FA-4D51-BBE7-14D18480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017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D9A5-10DD-4D1B-AF7E-37C9A82F5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908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1160B-B9FC-458B-9EAC-DED911CB2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764"/>
            <a:ext cx="10515600" cy="5041001"/>
          </a:xfrm>
        </p:spPr>
        <p:txBody>
          <a:bodyPr/>
          <a:lstStyle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C0000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99650-47FC-4343-B12F-7EA74707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07834"/>
            <a:ext cx="2743200" cy="250166"/>
          </a:xfrm>
        </p:spPr>
        <p:txBody>
          <a:bodyPr/>
          <a:lstStyle/>
          <a:p>
            <a:fld id="{C64969CA-26E5-45A2-B10F-C1180E7CBD2D}" type="datetime1">
              <a:rPr lang="en-AU" smtClean="0"/>
              <a:t>22/07/2020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F6055-5C62-4D16-9C21-BE8338AB4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07834"/>
            <a:ext cx="4114800" cy="250166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CB89F-62F2-43E8-898A-F4C36D8C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07834"/>
            <a:ext cx="2743200" cy="250166"/>
          </a:xfrm>
        </p:spPr>
        <p:txBody>
          <a:bodyPr/>
          <a:lstStyle>
            <a:lvl1pPr>
              <a:defRPr sz="1600" b="1">
                <a:solidFill>
                  <a:srgbClr val="C00000"/>
                </a:solidFill>
              </a:defRPr>
            </a:lvl1pPr>
          </a:lstStyle>
          <a:p>
            <a:fld id="{A451FF00-1CED-49B4-AB20-56DD39CB66A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237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44C0-592B-4C48-AC39-A577FC93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CB1B3-FF16-425D-AAAE-5D2DD9D05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C7B-2CA9-49AC-85A8-8D2CD1834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2204-BE50-4E48-9789-6C6AAA30A7A2}" type="datetime1">
              <a:rPr lang="en-AU" smtClean="0"/>
              <a:t>22/07/2020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22AF-BF21-4386-A3A1-7905E681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2833B-EC70-4714-9ED5-A38D515B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891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5245-19BC-4498-A3DB-849EB150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B8740-1B39-4E95-A3FF-E42DCDB2B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676F7-12A3-4055-8065-975B6662B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FF0000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E0190-405B-4512-9253-C110B2CC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A5C3F-BE4F-4851-AF67-8A75069083E7}" type="datetime1">
              <a:rPr lang="en-AU" smtClean="0"/>
              <a:t>22/07/2020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2E204-8BE3-46E6-97FC-F3DFC061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EF82E-35F3-45F0-9A65-2337AD99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3280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386DD-50F7-4E59-BEDA-184A29CB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96556-7DB3-4198-B866-E39749B25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E3DB6-B807-4520-A54D-AE322F85A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DE34F-7FC1-448D-9223-6F2A185BE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B8FEF9-D16E-4D43-8D77-A34572FE8D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DF15F6-2A49-446E-8ABC-0B2FF0A2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3E711-E32B-4CCD-82F0-95CC8451035B}" type="datetime1">
              <a:rPr lang="en-AU" smtClean="0"/>
              <a:t>22/07/2020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4666B2-1DA0-4BB1-B4E8-C420F58B0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F699E6-4462-40A3-86B8-CD111F2CF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356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476F5-5275-4F28-86DA-01976C43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B469D-9BF5-4F2A-ABC3-58725080B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7BE97-ED60-462F-A348-14836DED808A}" type="datetime1">
              <a:rPr lang="en-AU" smtClean="0"/>
              <a:t>22/07/2020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6C015-D3BB-47A6-8C07-91C73248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C7745-007F-4E04-B06B-5563619A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38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E6444-662C-4072-A72A-F8FCD31A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07833"/>
            <a:ext cx="2743200" cy="240222"/>
          </a:xfrm>
        </p:spPr>
        <p:txBody>
          <a:bodyPr/>
          <a:lstStyle/>
          <a:p>
            <a:fld id="{E97282B5-37CB-4082-B12E-83D5EDF75E4A}" type="datetime1">
              <a:rPr lang="en-AU" smtClean="0"/>
              <a:t>22/07/2020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85C4A-6B2C-4FD8-B10A-DFDF85B3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607833"/>
            <a:ext cx="4114800" cy="240222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28964-163A-44C8-89F3-C477EEC1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607834"/>
            <a:ext cx="2743200" cy="240222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fld id="{A451FF00-1CED-49B4-AB20-56DD39CB66A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761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33AC-FDE9-401E-AD9E-CEAFF8FA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84609-9063-4B4E-9024-00909A248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EB021B-6992-4187-9D41-8032C674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FCCF4-44DA-42DB-8D5E-50B75DC74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2990E-F309-4F24-BA9A-9107C2FDEECF}" type="datetime1">
              <a:rPr lang="en-AU" smtClean="0"/>
              <a:t>22/07/2020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DDE3E-6267-4B36-8E9D-E9EB036A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3E854-995D-4102-ACFE-C494C56BD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7372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873E8-A8F2-4DDB-8E6A-3FFCC6D0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3DBD1-7C92-4279-873A-B95692690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25375-3D4B-45E6-9D3E-EA395DD5F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BAA474-9C92-4D2E-9030-0C47CB36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6DB83-2A7E-4062-A2D1-F8DFAD5107D5}" type="datetime1">
              <a:rPr lang="en-AU" smtClean="0"/>
              <a:t>22/07/2020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8E835-76DF-4A70-B7C8-B5BFD79B6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4EF4B-1874-4F32-A690-ED4887EE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53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EE86D0-94A1-4717-8771-8599235A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526D6-2BD3-42A1-9C50-FA4D00678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4E859-AAFA-4695-879D-F62C6535A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fld id="{0579ABAF-0E04-4612-BCFD-9F946A6B758B}" type="datetime1">
              <a:rPr lang="en-AU" smtClean="0"/>
              <a:t>22/07/2020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8A7BC-0CE5-4032-9B3A-6433F6690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803F-C0D4-4360-8861-8DBB7D6CF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fld id="{A451FF00-1CED-49B4-AB20-56DD39CB66AF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246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TH Sarabun New" panose="020B0500040200020003" pitchFamily="34" charset="-34"/>
          <a:ea typeface="+mj-ea"/>
          <a:cs typeface="TH Sarabun New" panose="020B0500040200020003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 Sarabun New" panose="020B0500040200020003" pitchFamily="34" charset="-34"/>
          <a:ea typeface="+mn-ea"/>
          <a:cs typeface="TH Sarabun New" panose="020B0500040200020003" pitchFamily="34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 Sarabun New" panose="020B0500040200020003" pitchFamily="34" charset="-34"/>
          <a:ea typeface="+mn-ea"/>
          <a:cs typeface="TH Sarabun New" panose="020B0500040200020003" pitchFamily="34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 Sarabun New" panose="020B0500040200020003" pitchFamily="34" charset="-34"/>
          <a:ea typeface="+mn-ea"/>
          <a:cs typeface="TH Sarabun New" panose="020B0500040200020003" pitchFamily="34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 New" panose="020B0500040200020003" pitchFamily="34" charset="-34"/>
          <a:ea typeface="+mn-ea"/>
          <a:cs typeface="TH Sarabun New" panose="020B0500040200020003" pitchFamily="34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 Sarabun New" panose="020B0500040200020003" pitchFamily="34" charset="-34"/>
          <a:ea typeface="+mn-ea"/>
          <a:cs typeface="TH Sarabun New" panose="020B0500040200020003" pitchFamily="34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efTeVYjZQ0&amp;feature=youtu.be&amp;fbclid=IwAR2-bAqcGGysAfOEQCM76piGoLI2Y5jtH4Eq-qsocKqr_tRMAEfDy7nx9f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admi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atchakoon.prn@dpu.ac.th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ygyaan.com/django/best-practice-to-structure-django-project-directories-and-fil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jangoproject.com/en/3.0/topics/db/examples/one_to_one/" TargetMode="External"/><Relationship Id="rId2" Type="http://schemas.openxmlformats.org/officeDocument/2006/relationships/hyperlink" Target="http://localhost:8000/admi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admin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localhost:8000/admin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localhost:8000/admin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localhost:8000/admin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localhost:8000/admin/auth/user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B70E-8E56-4809-A720-9F735A617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Django 50 Hrs by Uncle Engineer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A05082-2A72-4E86-8501-57519AF87B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EP9</a:t>
            </a:r>
            <a:endParaRPr lang="th-TH" dirty="0"/>
          </a:p>
          <a:p>
            <a:r>
              <a:rPr lang="en-AU" dirty="0">
                <a:hlinkClick r:id="rId3"/>
              </a:rPr>
              <a:t>https://www.youtube.com/watch?v=XefTeVYjZQ0&amp;feature=youtu.be&amp;fbclid=IwAR2-bAqcGGysAfOEQCM76piGoLI2Y5jtH4Eq-qsocKqr_tRMAEfDy7nx9f0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F3892-BA08-4DF2-8C92-00FFB148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5446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5BB89-A9BA-4AB1-AA6B-B6FF34B2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 </a:t>
            </a:r>
            <a:r>
              <a:rPr lang="en-AU" dirty="0"/>
              <a:t>base.html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9EE06-392C-4957-A5F3-D984255F5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5903"/>
            <a:ext cx="10515600" cy="605697"/>
          </a:xfrm>
        </p:spPr>
        <p:txBody>
          <a:bodyPr>
            <a:normAutofit/>
          </a:bodyPr>
          <a:lstStyle/>
          <a:p>
            <a:r>
              <a:rPr lang="th-TH" dirty="0"/>
              <a:t>นำลิงค์ที่เคยทำไว้มาใส่ใน</a:t>
            </a:r>
            <a:r>
              <a:rPr lang="en-AU" dirty="0"/>
              <a:t> Nav bar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768B2-8499-40B5-85E4-E8142DFB9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10</a:t>
            </a:fld>
            <a:endParaRPr lang="en-A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F0E1010-4862-4B32-A2CA-B07F099BF3E4}"/>
              </a:ext>
            </a:extLst>
          </p:cNvPr>
          <p:cNvGrpSpPr/>
          <p:nvPr/>
        </p:nvGrpSpPr>
        <p:grpSpPr>
          <a:xfrm>
            <a:off x="0" y="1113692"/>
            <a:ext cx="12192000" cy="5744308"/>
            <a:chOff x="0" y="1113692"/>
            <a:chExt cx="12192000" cy="57443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2C9D08-3825-4BE9-A868-9ABDC1272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13692"/>
              <a:ext cx="12192000" cy="57443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850B80-A193-44B4-979E-2256F1865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6980" y="4676775"/>
              <a:ext cx="2570652" cy="200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29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0F827-1B54-4323-8203-08151B1B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13D2EA-1B8A-4F52-BBC6-C1F5889A5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7264"/>
            <a:ext cx="12192000" cy="592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82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AA2A9-B5D0-4EA9-A753-0EBC8EDD4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 </a:t>
            </a:r>
            <a:r>
              <a:rPr lang="en-AU" dirty="0"/>
              <a:t>base.html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B74266-0A67-461B-8F09-D5FBFF835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เพิ่มระยะห่างระหว่าง</a:t>
            </a:r>
            <a:r>
              <a:rPr lang="en-AU" dirty="0"/>
              <a:t> nav bar</a:t>
            </a:r>
            <a:r>
              <a:rPr lang="th-TH" dirty="0"/>
              <a:t> กับ</a:t>
            </a:r>
            <a:r>
              <a:rPr lang="en-AU" dirty="0"/>
              <a:t> content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F4EE0-1C46-4A64-A7A4-0DD3FFA4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12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15D5D3-0947-4D84-8207-541B9F0DD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279" y="1967644"/>
            <a:ext cx="8491004" cy="19009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8ED264-A1A3-4C48-8B64-406E172000CB}"/>
              </a:ext>
            </a:extLst>
          </p:cNvPr>
          <p:cNvSpPr/>
          <p:nvPr/>
        </p:nvSpPr>
        <p:spPr>
          <a:xfrm>
            <a:off x="5568462" y="1969477"/>
            <a:ext cx="4103076" cy="410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4641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03796-B91F-435F-A9BA-6F31F2D7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13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B3B6C-29D3-4AAB-8CF5-AA8015F3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163"/>
            <a:ext cx="12192000" cy="59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27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5D60CA-26C9-45C7-81E1-4284DDF2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 </a:t>
            </a:r>
            <a:r>
              <a:rPr lang="en-AU" dirty="0"/>
              <a:t>base.html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5305C-DB59-48B6-894A-0A25CDA7B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ลบลิงค์ของ</a:t>
            </a:r>
            <a:r>
              <a:rPr lang="en-AU" dirty="0"/>
              <a:t> Register</a:t>
            </a:r>
            <a:r>
              <a:rPr lang="th-TH" dirty="0"/>
              <a:t> ออกจาก</a:t>
            </a:r>
            <a:r>
              <a:rPr lang="en-AU" dirty="0"/>
              <a:t> nav bar</a:t>
            </a:r>
            <a:r>
              <a:rPr lang="th-TH" dirty="0"/>
              <a:t> เนื่องจากมีปุ่ม</a:t>
            </a:r>
            <a:r>
              <a:rPr lang="en-AU" dirty="0"/>
              <a:t> Register</a:t>
            </a:r>
            <a:r>
              <a:rPr lang="th-TH" dirty="0"/>
              <a:t> แล้ว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AD901-0C4E-4E9C-B407-03C09728F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14</a:t>
            </a:fld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A2A8D7-30C1-45E5-A5DE-4697300CFEAF}"/>
              </a:ext>
            </a:extLst>
          </p:cNvPr>
          <p:cNvSpPr/>
          <p:nvPr/>
        </p:nvSpPr>
        <p:spPr>
          <a:xfrm>
            <a:off x="4103077" y="4543185"/>
            <a:ext cx="2250831" cy="310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96DD83-9336-4CB9-8315-DC8D31164293}"/>
              </a:ext>
            </a:extLst>
          </p:cNvPr>
          <p:cNvGrpSpPr/>
          <p:nvPr/>
        </p:nvGrpSpPr>
        <p:grpSpPr>
          <a:xfrm>
            <a:off x="623887" y="2171700"/>
            <a:ext cx="10944225" cy="3162300"/>
            <a:chOff x="623887" y="2171700"/>
            <a:chExt cx="10944225" cy="31623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76D99F-6A82-4766-B5E8-86154BFD1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887" y="2171700"/>
              <a:ext cx="10944225" cy="31623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918A31-6D5D-4F9B-895A-E210800DE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3133" y="2425945"/>
              <a:ext cx="2652713" cy="207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48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1F9C99-07AB-42C8-8F43-C82DF5E578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Login System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0EEB54E-CD9A-4E67-AF4F-F37761FEB8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56B50-44D6-444F-BDC7-032FBFC5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340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68DEC-0B24-4275-9EDF-CA72922A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Login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CCF43-DAF5-4A73-8C5C-20822A056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สร้างฟอร์มสำหรับ </a:t>
            </a:r>
            <a:r>
              <a:rPr lang="en-AU" dirty="0"/>
              <a:t>login</a:t>
            </a:r>
            <a:endParaRPr lang="th-TH" dirty="0"/>
          </a:p>
          <a:p>
            <a:r>
              <a:rPr lang="th-TH" dirty="0"/>
              <a:t>ใช้ฟอร์มเดียวกับไฟล์</a:t>
            </a:r>
            <a:r>
              <a:rPr lang="en-AU" dirty="0"/>
              <a:t> register.html</a:t>
            </a:r>
            <a:endParaRPr lang="th-TH" dirty="0"/>
          </a:p>
          <a:p>
            <a:r>
              <a:rPr lang="en-AU" dirty="0"/>
              <a:t>Save as</a:t>
            </a:r>
            <a:r>
              <a:rPr lang="th-TH" dirty="0"/>
              <a:t> เป็น</a:t>
            </a:r>
            <a:r>
              <a:rPr lang="en-AU" dirty="0"/>
              <a:t> login.html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74015-135D-4A2A-B77E-5797F551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680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6C88-ACA5-404C-88D6-BC39A636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 </a:t>
            </a:r>
            <a:r>
              <a:rPr lang="en-AU" dirty="0"/>
              <a:t>login.html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8369B-4BBC-464F-A6CD-2485B6CBD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ลบในส่วนของ</a:t>
            </a:r>
            <a:r>
              <a:rPr lang="en-AU" dirty="0"/>
              <a:t> </a:t>
            </a:r>
            <a:r>
              <a:rPr lang="en-AU" dirty="0" err="1"/>
              <a:t>first_name</a:t>
            </a:r>
            <a:r>
              <a:rPr lang="th-TH" dirty="0"/>
              <a:t> และ</a:t>
            </a:r>
            <a:r>
              <a:rPr lang="en-AU" dirty="0"/>
              <a:t> </a:t>
            </a:r>
            <a:r>
              <a:rPr lang="en-AU" dirty="0" err="1"/>
              <a:t>last_name</a:t>
            </a:r>
            <a:r>
              <a:rPr lang="th-TH" dirty="0"/>
              <a:t> ออกจากฟอร์ม</a:t>
            </a:r>
          </a:p>
          <a:p>
            <a:r>
              <a:rPr lang="th-TH" dirty="0"/>
              <a:t>เปลี่ยนส่วนของ</a:t>
            </a:r>
            <a:r>
              <a:rPr lang="en-AU" dirty="0"/>
              <a:t> Email</a:t>
            </a:r>
            <a:r>
              <a:rPr lang="th-TH" dirty="0"/>
              <a:t> ให้เป็น</a:t>
            </a:r>
            <a:r>
              <a:rPr lang="en-AU" dirty="0"/>
              <a:t> Username</a:t>
            </a:r>
          </a:p>
          <a:p>
            <a:r>
              <a:rPr lang="th-TH" dirty="0"/>
              <a:t>เปลี่ยน</a:t>
            </a:r>
            <a:r>
              <a:rPr lang="en-AU" dirty="0"/>
              <a:t> type</a:t>
            </a:r>
            <a:r>
              <a:rPr lang="th-TH" dirty="0"/>
              <a:t> ของ</a:t>
            </a:r>
            <a:r>
              <a:rPr lang="en-AU" dirty="0"/>
              <a:t> email</a:t>
            </a:r>
            <a:r>
              <a:rPr lang="th-TH" dirty="0"/>
              <a:t> ให้เป็น</a:t>
            </a:r>
            <a:r>
              <a:rPr lang="en-AU" dirty="0"/>
              <a:t> text</a:t>
            </a:r>
          </a:p>
          <a:p>
            <a:r>
              <a:rPr lang="th-TH" dirty="0"/>
              <a:t>หมายเหตุ</a:t>
            </a:r>
          </a:p>
          <a:p>
            <a:pPr lvl="1"/>
            <a:r>
              <a:rPr lang="th-TH" dirty="0"/>
              <a:t>หน้า</a:t>
            </a:r>
            <a:r>
              <a:rPr lang="en-AU" dirty="0"/>
              <a:t> login</a:t>
            </a:r>
            <a:r>
              <a:rPr lang="th-TH" dirty="0"/>
              <a:t> ไม่จำเป็นต้องไปแก้ในไฟล์</a:t>
            </a:r>
            <a:r>
              <a:rPr lang="en-AU" dirty="0"/>
              <a:t> views.py </a:t>
            </a:r>
            <a:r>
              <a:rPr lang="th-TH" dirty="0"/>
              <a:t>เนื่องจากจะมีหน้าพิเศษให้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C9E5F-7C6C-42A3-B2D0-1C032C40B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425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155D9-3528-40B4-8443-3F7524FE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18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97BE8-754B-4B14-A025-A7051DFD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695325"/>
            <a:ext cx="9696450" cy="5467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DA046A-1798-4F4F-8018-3945E7682C4C}"/>
              </a:ext>
            </a:extLst>
          </p:cNvPr>
          <p:cNvSpPr/>
          <p:nvPr/>
        </p:nvSpPr>
        <p:spPr>
          <a:xfrm>
            <a:off x="2965938" y="2836985"/>
            <a:ext cx="3856893" cy="269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59CC1E-041E-47CC-8B1F-B9F3872A0182}"/>
              </a:ext>
            </a:extLst>
          </p:cNvPr>
          <p:cNvSpPr/>
          <p:nvPr/>
        </p:nvSpPr>
        <p:spPr>
          <a:xfrm>
            <a:off x="2965937" y="3270738"/>
            <a:ext cx="7455878" cy="281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0679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FED791-2556-4C48-8806-20102A71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</a:t>
            </a:r>
            <a:r>
              <a:rPr lang="en-AU" dirty="0"/>
              <a:t> urls.py</a:t>
            </a:r>
            <a:r>
              <a:rPr lang="th-TH" dirty="0"/>
              <a:t> หลักที่อยู่ในโฟลเดอร์</a:t>
            </a:r>
            <a:r>
              <a:rPr lang="en-AU" dirty="0"/>
              <a:t> </a:t>
            </a:r>
            <a:r>
              <a:rPr lang="en-AU" dirty="0" err="1"/>
              <a:t>firstweb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1D373C-A940-4BC5-97A0-C63D4E66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19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29B21-CFDB-43DC-BCE6-8FC08EF3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619250"/>
            <a:ext cx="11172825" cy="3619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23ADC4-0D41-4C61-B2D6-9B4C5B0C02C0}"/>
              </a:ext>
            </a:extLst>
          </p:cNvPr>
          <p:cNvSpPr/>
          <p:nvPr/>
        </p:nvSpPr>
        <p:spPr>
          <a:xfrm>
            <a:off x="509587" y="1619250"/>
            <a:ext cx="5809151" cy="315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30085A-B695-426D-8E75-378A2B1FD972}"/>
              </a:ext>
            </a:extLst>
          </p:cNvPr>
          <p:cNvSpPr/>
          <p:nvPr/>
        </p:nvSpPr>
        <p:spPr>
          <a:xfrm>
            <a:off x="990233" y="4243754"/>
            <a:ext cx="10498382" cy="539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891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08C2-B5FE-452C-BB2F-77A0F2D0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0F4BB-C6E1-4EFD-B7C5-2EDD2ED2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12BAFF-8513-41F8-9458-0A47EFB97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Login Systems</a:t>
            </a:r>
            <a:endParaRPr lang="th-TH" dirty="0"/>
          </a:p>
          <a:p>
            <a:r>
              <a:rPr lang="en-AU" dirty="0"/>
              <a:t>User Profile</a:t>
            </a:r>
            <a:endParaRPr lang="th-TH" dirty="0"/>
          </a:p>
          <a:p>
            <a:r>
              <a:rPr lang="en-AU" dirty="0"/>
              <a:t>User Type Permission</a:t>
            </a:r>
            <a:endParaRPr lang="th-TH" dirty="0"/>
          </a:p>
          <a:p>
            <a:r>
              <a:rPr lang="en-AU" dirty="0"/>
              <a:t>Auto Login</a:t>
            </a:r>
          </a:p>
        </p:txBody>
      </p:sp>
    </p:spTree>
    <p:extLst>
      <p:ext uri="{BB962C8B-B14F-4D97-AF65-F5344CB8AC3E}">
        <p14:creationId xmlns:p14="http://schemas.microsoft.com/office/powerpoint/2010/main" val="1654106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2BEDF-CEE1-4344-8764-09BF5BA3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20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EA835-3071-4877-B12A-986A3835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0868"/>
            <a:ext cx="12192000" cy="451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71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3F94-F71E-4D3B-AC76-0B78279E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21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5B71E3-656D-4E9F-AE0B-9D709080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319"/>
            <a:ext cx="12192000" cy="267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9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E1C3D-A5E9-48E4-9702-205553A5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</a:t>
            </a:r>
            <a:r>
              <a:rPr lang="en-AU" dirty="0"/>
              <a:t> setting.py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EAAB-62B6-4586-BB97-21CF09B1A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มันทำการ </a:t>
            </a:r>
            <a:r>
              <a:rPr lang="en-AU" dirty="0"/>
              <a:t>login</a:t>
            </a:r>
            <a:r>
              <a:rPr lang="th-TH" dirty="0"/>
              <a:t> ได้</a:t>
            </a:r>
          </a:p>
          <a:p>
            <a:r>
              <a:rPr lang="th-TH" dirty="0"/>
              <a:t>แต่มัน</a:t>
            </a:r>
            <a:r>
              <a:rPr lang="en-AU" dirty="0"/>
              <a:t> redirect</a:t>
            </a:r>
            <a:r>
              <a:rPr lang="th-TH" dirty="0"/>
              <a:t> ไปยัง</a:t>
            </a:r>
            <a:r>
              <a:rPr lang="en-AU" dirty="0"/>
              <a:t> accounts/profile/</a:t>
            </a:r>
            <a:endParaRPr lang="th-TH" dirty="0"/>
          </a:p>
          <a:p>
            <a:pPr lvl="1"/>
            <a:r>
              <a:rPr lang="th-TH" dirty="0"/>
              <a:t>เป็นตัวที่ </a:t>
            </a:r>
            <a:r>
              <a:rPr lang="en-AU" dirty="0"/>
              <a:t>Django</a:t>
            </a:r>
            <a:r>
              <a:rPr lang="th-TH" dirty="0"/>
              <a:t> ทำการ</a:t>
            </a:r>
            <a:r>
              <a:rPr lang="en-AU" dirty="0"/>
              <a:t> redirect</a:t>
            </a:r>
            <a:r>
              <a:rPr lang="th-TH" dirty="0"/>
              <a:t> ไปให้อัตโนมัติ</a:t>
            </a:r>
          </a:p>
          <a:p>
            <a:pPr lvl="1"/>
            <a:r>
              <a:rPr lang="th-TH" dirty="0"/>
              <a:t>เราสามารถกำหนดได้เองว่าจะให้มัน</a:t>
            </a:r>
            <a:r>
              <a:rPr lang="en-AU" dirty="0"/>
              <a:t> redirect</a:t>
            </a:r>
            <a:r>
              <a:rPr lang="th-TH" dirty="0"/>
              <a:t> ไปที่ไหน</a:t>
            </a:r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B701-8AC6-493D-AF31-7957A23D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22</a:t>
            </a:fld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CB4EE4-3CBD-480C-BB7C-E2057E74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218" y="3236302"/>
            <a:ext cx="7929563" cy="268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60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BB701-8AC6-493D-AF31-7957A23D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23</a:t>
            </a:fld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1EABDB-F25C-4034-A74F-9C5CEF58D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69" y="288681"/>
            <a:ext cx="11191875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A103C7-FA17-401D-96A4-A44879D0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91030"/>
            <a:ext cx="5658950" cy="23168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AE26D7-0259-4BF5-B25A-8F6D5BABA857}"/>
              </a:ext>
            </a:extLst>
          </p:cNvPr>
          <p:cNvSpPr txBox="1"/>
          <p:nvPr/>
        </p:nvSpPr>
        <p:spPr>
          <a:xfrm>
            <a:off x="1277815" y="-994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url.py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B7BFF-FA5A-4A79-A4F3-27C676726001}"/>
              </a:ext>
            </a:extLst>
          </p:cNvPr>
          <p:cNvSpPr txBox="1"/>
          <p:nvPr/>
        </p:nvSpPr>
        <p:spPr>
          <a:xfrm>
            <a:off x="10530897" y="3924488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myapp/url.py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AFFB19-0507-4E15-9E0B-E6812268A635}"/>
              </a:ext>
            </a:extLst>
          </p:cNvPr>
          <p:cNvSpPr txBox="1"/>
          <p:nvPr/>
        </p:nvSpPr>
        <p:spPr>
          <a:xfrm>
            <a:off x="147547" y="445386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setting.py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6C17F3-3589-453A-B994-1237DE5EC665}"/>
              </a:ext>
            </a:extLst>
          </p:cNvPr>
          <p:cNvSpPr/>
          <p:nvPr/>
        </p:nvSpPr>
        <p:spPr>
          <a:xfrm>
            <a:off x="10530897" y="926123"/>
            <a:ext cx="750734" cy="3165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6E2A6A-D8F2-40B2-844B-971BA58C0740}"/>
              </a:ext>
            </a:extLst>
          </p:cNvPr>
          <p:cNvSpPr/>
          <p:nvPr/>
        </p:nvSpPr>
        <p:spPr>
          <a:xfrm>
            <a:off x="9651665" y="6049307"/>
            <a:ext cx="1629965" cy="240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0261224-8999-4FF3-BFBB-393962E9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74" y="2166030"/>
            <a:ext cx="6278409" cy="21250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1F95E7-85DD-431D-BC71-85691CFE2083}"/>
              </a:ext>
            </a:extLst>
          </p:cNvPr>
          <p:cNvCxnSpPr>
            <a:cxnSpLocks/>
          </p:cNvCxnSpPr>
          <p:nvPr/>
        </p:nvCxnSpPr>
        <p:spPr>
          <a:xfrm flipH="1">
            <a:off x="3411415" y="1084385"/>
            <a:ext cx="7119482" cy="2364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DF0574-E349-47DD-B5B8-A9586D3BCAF6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287109" y="3921698"/>
            <a:ext cx="4364556" cy="22477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09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F598BF-047D-4C5E-9E07-4CDC21C9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24</a:t>
            </a:fld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73423-3770-4204-882E-40BBF1D4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56745" cy="286043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9F9DFE-8DAF-4299-84C4-1C6F7C4C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862" y="2751139"/>
            <a:ext cx="7995138" cy="410686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ED37C12F-7D7A-4BDB-9E6F-A904769C43B1}"/>
              </a:ext>
            </a:extLst>
          </p:cNvPr>
          <p:cNvSpPr/>
          <p:nvPr/>
        </p:nvSpPr>
        <p:spPr>
          <a:xfrm rot="5400000">
            <a:off x="7956744" y="1436542"/>
            <a:ext cx="1492055" cy="113713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39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0F68CA-6E26-4284-ACE9-5B59CFE5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25</a:t>
            </a:fld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2EB3A-CFFC-4F9A-9EC6-7A39BDA3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555"/>
            <a:ext cx="12192000" cy="4400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401A39-0A6B-4C28-B8E5-47BDB5D609A1}"/>
              </a:ext>
            </a:extLst>
          </p:cNvPr>
          <p:cNvSpPr txBox="1"/>
          <p:nvPr/>
        </p:nvSpPr>
        <p:spPr>
          <a:xfrm>
            <a:off x="1570892" y="89095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4171190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291C6F-9F70-459E-9766-6BBE85044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User Profile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6C96D67-4D2E-400C-8398-7B038FDC50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F63C72-2AD2-46EA-A1E6-10207126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0972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2A8B-7CF9-4F9D-9672-17FECCCC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D2666-AE5E-4D0E-8B5D-858FD0037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เมื่อผู้ใช้</a:t>
            </a:r>
            <a:r>
              <a:rPr lang="en-AU" dirty="0"/>
              <a:t> login</a:t>
            </a:r>
            <a:r>
              <a:rPr lang="th-TH" dirty="0"/>
              <a:t> เข้าสู่ระบบ ก็จะแสดงชื่อของผู้ใช้</a:t>
            </a:r>
          </a:p>
          <a:p>
            <a:r>
              <a:rPr lang="th-TH" dirty="0"/>
              <a:t>ปุ่ม</a:t>
            </a:r>
            <a:r>
              <a:rPr lang="en-AU" dirty="0"/>
              <a:t> Login</a:t>
            </a:r>
            <a:r>
              <a:rPr lang="th-TH" dirty="0"/>
              <a:t> ก็จะเปลี่ยนเป็น ปุ่ม</a:t>
            </a:r>
            <a:r>
              <a:rPr lang="en-AU" dirty="0"/>
              <a:t> Logout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D8BB8-4F79-4859-83B1-27DD9984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528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2143-DB98-479B-877A-2AF34985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เข้า</a:t>
            </a:r>
            <a:r>
              <a:rPr lang="en-AU" dirty="0"/>
              <a:t> </a:t>
            </a:r>
            <a:r>
              <a:rPr lang="en-AU" dirty="0">
                <a:hlinkClick r:id="rId3"/>
              </a:rPr>
              <a:t>http://localhost:8000/admin/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C86E-B60B-4046-AC2C-4102BFF5A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คลิกที่</a:t>
            </a:r>
            <a:r>
              <a:rPr lang="en-AU" dirty="0"/>
              <a:t> Users</a:t>
            </a:r>
          </a:p>
          <a:p>
            <a:r>
              <a:rPr lang="th-TH" dirty="0"/>
              <a:t>คลิกเลือก</a:t>
            </a:r>
            <a:r>
              <a:rPr lang="en-AU" dirty="0"/>
              <a:t> admin</a:t>
            </a:r>
            <a:endParaRPr lang="th-TH" dirty="0"/>
          </a:p>
          <a:p>
            <a:r>
              <a:rPr lang="th-TH" dirty="0"/>
              <a:t>ใส่ชื่อ</a:t>
            </a:r>
            <a:r>
              <a:rPr lang="en-AU" dirty="0"/>
              <a:t> First name, Last name</a:t>
            </a:r>
            <a:r>
              <a:rPr lang="th-TH" dirty="0"/>
              <a:t> ของ</a:t>
            </a:r>
            <a:r>
              <a:rPr lang="en-AU" dirty="0"/>
              <a:t> admin</a:t>
            </a:r>
          </a:p>
          <a:p>
            <a:pPr lvl="1"/>
            <a:r>
              <a:rPr lang="en-AU" dirty="0"/>
              <a:t>First name: Ratchakoon</a:t>
            </a:r>
          </a:p>
          <a:p>
            <a:pPr lvl="1"/>
            <a:r>
              <a:rPr lang="en-AU" dirty="0"/>
              <a:t>Last name: Pruengkarn</a:t>
            </a:r>
          </a:p>
          <a:p>
            <a:pPr lvl="1"/>
            <a:r>
              <a:rPr lang="en-AU" dirty="0"/>
              <a:t>Email address: </a:t>
            </a:r>
            <a:r>
              <a:rPr lang="en-AU" dirty="0">
                <a:hlinkClick r:id="rId4"/>
              </a:rPr>
              <a:t>ratchakoon.prn@dpu.ac.th</a:t>
            </a:r>
            <a:endParaRPr lang="en-AU" dirty="0"/>
          </a:p>
          <a:p>
            <a:r>
              <a:rPr lang="th-TH" dirty="0"/>
              <a:t>คลิกปุ่ม</a:t>
            </a:r>
            <a:r>
              <a:rPr lang="en-AU" dirty="0"/>
              <a:t> Save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36833-5699-4E37-9413-C8D4FAE0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2834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A0CA1-98B3-4BCF-81BE-A6379DEF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29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B9227-F351-4B43-856A-55BE9C0C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489"/>
            <a:ext cx="12192000" cy="526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3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BEAC-E29E-4DA3-90F0-96DAB98C9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โครงสร้างของ</a:t>
            </a:r>
            <a:r>
              <a:rPr lang="en-AU" dirty="0"/>
              <a:t> Django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F47A5-3F95-45DC-9B8A-68DC7A2C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3</a:t>
            </a:fld>
            <a:endParaRPr lang="en-A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816E409-8DD1-4E4B-A418-6F6CE36C5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631" y="1051176"/>
            <a:ext cx="8229600" cy="543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EDC763-CEE9-4506-8957-F2535F15D34E}"/>
              </a:ext>
            </a:extLst>
          </p:cNvPr>
          <p:cNvSpPr/>
          <p:nvPr/>
        </p:nvSpPr>
        <p:spPr>
          <a:xfrm>
            <a:off x="1582615" y="6483998"/>
            <a:ext cx="92377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https://studygyaan.com/django/best-practice-to-structure-django-project-directories-and-files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63720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8851DD-C1FE-4F11-849D-E9B482A7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30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BC81FB-F722-4DAC-871A-B943F27CB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68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8332D4-8166-42D7-8003-F35716D0F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 </a:t>
            </a:r>
            <a:r>
              <a:rPr lang="en-AU" dirty="0"/>
              <a:t>base.html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88F52-85EA-4425-BD39-359CD29A9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3403"/>
            <a:ext cx="10515600" cy="593366"/>
          </a:xfrm>
        </p:spPr>
        <p:txBody>
          <a:bodyPr>
            <a:normAutofit/>
          </a:bodyPr>
          <a:lstStyle/>
          <a:p>
            <a:r>
              <a:rPr lang="th-TH" dirty="0"/>
              <a:t>ให้แสดงข้อความต้อนรับ</a:t>
            </a:r>
            <a:r>
              <a:rPr lang="en-AU" dirty="0"/>
              <a:t> Welcome </a:t>
            </a:r>
            <a:r>
              <a:rPr lang="th-TH" dirty="0"/>
              <a:t>บริเวณปุ่ม</a:t>
            </a:r>
            <a:r>
              <a:rPr lang="en-AU" dirty="0"/>
              <a:t> Register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186533-C485-4EC0-AC21-D7B98270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31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C13AD-21C1-4DC7-8BF9-BEFE8BD8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2192000" cy="56208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7262A4-E99A-4487-99D6-A674E474B273}"/>
              </a:ext>
            </a:extLst>
          </p:cNvPr>
          <p:cNvSpPr/>
          <p:nvPr/>
        </p:nvSpPr>
        <p:spPr>
          <a:xfrm>
            <a:off x="375138" y="5615354"/>
            <a:ext cx="10750062" cy="5130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4498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1C53-02B7-45A7-A022-D7C6213A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ใส่รูปภาพของ</a:t>
            </a:r>
            <a:r>
              <a:rPr lang="en-AU" dirty="0"/>
              <a:t> user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9D3F5-779B-4F7E-B5E7-23EBDAF3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เข้าไปที่</a:t>
            </a:r>
            <a:r>
              <a:rPr lang="en-AU" dirty="0"/>
              <a:t> </a:t>
            </a:r>
            <a:r>
              <a:rPr lang="en-AU" dirty="0">
                <a:hlinkClick r:id="rId2"/>
              </a:rPr>
              <a:t>http://localhost:8000/admin/</a:t>
            </a:r>
            <a:endParaRPr lang="en-AU" dirty="0"/>
          </a:p>
          <a:p>
            <a:r>
              <a:rPr lang="th-TH" dirty="0"/>
              <a:t>เข้าไปที่</a:t>
            </a:r>
            <a:r>
              <a:rPr lang="en-AU" dirty="0"/>
              <a:t> User</a:t>
            </a:r>
          </a:p>
          <a:p>
            <a:r>
              <a:rPr lang="th-TH" dirty="0"/>
              <a:t>เข้าไปที่</a:t>
            </a:r>
            <a:r>
              <a:rPr lang="en-AU" dirty="0"/>
              <a:t> admin</a:t>
            </a:r>
            <a:endParaRPr lang="th-TH" dirty="0"/>
          </a:p>
          <a:p>
            <a:pPr lvl="1"/>
            <a:r>
              <a:rPr lang="th-TH" dirty="0"/>
              <a:t>จะเห็นได้ว่าไม่มีฟอร์มสำหรับ</a:t>
            </a:r>
            <a:r>
              <a:rPr lang="en-AU" dirty="0"/>
              <a:t> upload</a:t>
            </a:r>
            <a:r>
              <a:rPr lang="th-TH" dirty="0"/>
              <a:t> รูป</a:t>
            </a:r>
          </a:p>
          <a:p>
            <a:r>
              <a:rPr lang="th-TH" dirty="0"/>
              <a:t>เราสามารถใช้</a:t>
            </a:r>
            <a:r>
              <a:rPr lang="en-AU" dirty="0"/>
              <a:t> </a:t>
            </a:r>
            <a:r>
              <a:rPr lang="en-AU" dirty="0" err="1"/>
              <a:t>onetoonefield</a:t>
            </a:r>
            <a:r>
              <a:rPr lang="en-AU" dirty="0"/>
              <a:t> </a:t>
            </a:r>
            <a:r>
              <a:rPr lang="en-AU" dirty="0" err="1"/>
              <a:t>django</a:t>
            </a:r>
            <a:endParaRPr lang="en-AU" dirty="0"/>
          </a:p>
          <a:p>
            <a:pPr lvl="1"/>
            <a:r>
              <a:rPr lang="en-AU" dirty="0">
                <a:hlinkClick r:id="rId3"/>
              </a:rPr>
              <a:t>https://docs.djangoproject.com/en/3.0/topics/db/examples/one_to_one/</a:t>
            </a:r>
            <a:endParaRPr lang="en-AU" dirty="0"/>
          </a:p>
          <a:p>
            <a:pPr lvl="1"/>
            <a:r>
              <a:rPr lang="th-TH" dirty="0"/>
              <a:t>เวลาเรียกใช้</a:t>
            </a:r>
            <a:r>
              <a:rPr lang="en-AU" dirty="0"/>
              <a:t> </a:t>
            </a:r>
            <a:r>
              <a:rPr lang="en-AU" dirty="0" err="1"/>
              <a:t>user.profile.photo</a:t>
            </a:r>
            <a:r>
              <a:rPr lang="th-TH" dirty="0"/>
              <a:t> ในหน้า</a:t>
            </a:r>
            <a:r>
              <a:rPr lang="en-AU" dirty="0"/>
              <a:t> html</a:t>
            </a:r>
            <a:r>
              <a:rPr lang="th-TH" dirty="0"/>
              <a:t> ได้เลย</a:t>
            </a:r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383A6-F292-491A-9E14-B9698B6F4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32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F3B5E-D9D4-40DD-8187-0E870D458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050" y="3076209"/>
            <a:ext cx="19431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94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8B6B-18B5-4E24-B230-949D5CBA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</a:t>
            </a:r>
            <a:r>
              <a:rPr lang="en-AU" dirty="0"/>
              <a:t> models.py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BCEB9-7521-463C-A9A5-F56707D6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33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83704-F9C2-429A-9DA7-23213A928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927340"/>
            <a:ext cx="10782300" cy="55340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C2486B-5EA5-485A-8BF3-D3DC3078655B}"/>
              </a:ext>
            </a:extLst>
          </p:cNvPr>
          <p:cNvSpPr/>
          <p:nvPr/>
        </p:nvSpPr>
        <p:spPr>
          <a:xfrm>
            <a:off x="704850" y="1559169"/>
            <a:ext cx="10779369" cy="20280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44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B4D5-3DF7-4EB9-AAC7-61E368ACF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B78BF-A3AC-4497-A75A-A2480CEB6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หลังจากปรับปรุงโมเดลให้ทำ</a:t>
            </a:r>
            <a:r>
              <a:rPr lang="en-AU" dirty="0"/>
              <a:t> migration</a:t>
            </a:r>
          </a:p>
          <a:p>
            <a:pPr lvl="1"/>
            <a:r>
              <a:rPr lang="en-AU" dirty="0"/>
              <a:t>python manage.py </a:t>
            </a:r>
            <a:r>
              <a:rPr lang="en-AU" dirty="0" err="1"/>
              <a:t>makemigrations</a:t>
            </a:r>
            <a:endParaRPr lang="en-AU" dirty="0"/>
          </a:p>
          <a:p>
            <a:pPr lvl="1"/>
            <a:r>
              <a:rPr lang="en-AU" dirty="0"/>
              <a:t>python manage.py migrate</a:t>
            </a:r>
            <a:endParaRPr lang="th-TH" dirty="0"/>
          </a:p>
          <a:p>
            <a:r>
              <a:rPr lang="th-TH" dirty="0"/>
              <a:t>ทำการรัน</a:t>
            </a:r>
            <a:r>
              <a:rPr lang="th-TH" dirty="0" err="1"/>
              <a:t>เซิร์ฟเวอร์</a:t>
            </a:r>
            <a:r>
              <a:rPr lang="en-AU" dirty="0"/>
              <a:t> python manage.py </a:t>
            </a:r>
            <a:r>
              <a:rPr lang="en-AU" dirty="0" err="1"/>
              <a:t>runserver</a:t>
            </a:r>
            <a:endParaRPr lang="en-AU" dirty="0"/>
          </a:p>
          <a:p>
            <a:r>
              <a:rPr lang="th-TH" dirty="0"/>
              <a:t>เปิด</a:t>
            </a:r>
            <a:r>
              <a:rPr lang="en-AU" dirty="0"/>
              <a:t> </a:t>
            </a:r>
            <a:r>
              <a:rPr lang="en-AU" dirty="0">
                <a:hlinkClick r:id="rId2"/>
              </a:rPr>
              <a:t>http://localhost:8000/admin/</a:t>
            </a:r>
            <a:endParaRPr lang="en-AU" dirty="0"/>
          </a:p>
          <a:p>
            <a:pPr lvl="1"/>
            <a:r>
              <a:rPr lang="th-TH" dirty="0"/>
              <a:t>คลิก</a:t>
            </a:r>
            <a:r>
              <a:rPr lang="en-AU" dirty="0"/>
              <a:t> Users</a:t>
            </a:r>
          </a:p>
          <a:p>
            <a:pPr lvl="1"/>
            <a:r>
              <a:rPr lang="th-TH" dirty="0"/>
              <a:t>คลิก</a:t>
            </a:r>
            <a:r>
              <a:rPr lang="en-AU" dirty="0"/>
              <a:t> admin</a:t>
            </a:r>
          </a:p>
          <a:p>
            <a:pPr lvl="1"/>
            <a:r>
              <a:rPr lang="th-TH" dirty="0"/>
              <a:t>จะเห็นว่าไม่มีอะไรเปลี่ยนแปลง คือ ไม่มีช่องให้ใส่รูปภาพ</a:t>
            </a:r>
          </a:p>
          <a:p>
            <a:pPr lvl="1"/>
            <a:r>
              <a:rPr lang="th-TH" dirty="0"/>
              <a:t>ทั้งนี้เนื่องจากโมเดลพิเศษ</a:t>
            </a:r>
            <a:r>
              <a:rPr lang="en-AU" dirty="0"/>
              <a:t> </a:t>
            </a:r>
            <a:r>
              <a:rPr lang="en-AU" dirty="0" err="1"/>
              <a:t>onetoonefield</a:t>
            </a:r>
            <a:r>
              <a:rPr lang="en-AU" dirty="0"/>
              <a:t> </a:t>
            </a:r>
            <a:r>
              <a:rPr lang="th-TH" dirty="0"/>
              <a:t>จะไม่ไปยุ่งกับโมเดลของ</a:t>
            </a:r>
            <a:r>
              <a:rPr lang="en-AU" dirty="0"/>
              <a:t> Users </a:t>
            </a:r>
            <a:r>
              <a:rPr lang="th-TH" dirty="0"/>
              <a:t>ในส่วนของ</a:t>
            </a:r>
            <a:r>
              <a:rPr lang="en-AU" dirty="0"/>
              <a:t> admin </a:t>
            </a:r>
            <a:r>
              <a:rPr lang="th-TH" dirty="0"/>
              <a:t>ดังนั้นเราต้องเอามาแสดงในส่วนของ</a:t>
            </a:r>
            <a:r>
              <a:rPr lang="en-AU" dirty="0"/>
              <a:t> </a:t>
            </a:r>
            <a:r>
              <a:rPr lang="en-AU" dirty="0" err="1"/>
              <a:t>myapp</a:t>
            </a:r>
            <a:r>
              <a:rPr lang="th-TH" dirty="0"/>
              <a:t> ซึ่งเป็นส่วนของเว็บที่เราสร้างขึ้น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D9C9A-7B92-475C-B2B7-EC7130CD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42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C11F-DF38-4161-AE9F-AED4F023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</a:t>
            </a:r>
            <a:r>
              <a:rPr lang="en-AU" dirty="0"/>
              <a:t> admin.py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A57BE-33C9-46E6-AB80-FB1F7FB5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35</a:t>
            </a:fld>
            <a:endParaRPr lang="en-AU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6F1522-54DF-4771-88DE-2F7A01F52920}"/>
              </a:ext>
            </a:extLst>
          </p:cNvPr>
          <p:cNvGrpSpPr/>
          <p:nvPr/>
        </p:nvGrpSpPr>
        <p:grpSpPr>
          <a:xfrm>
            <a:off x="127489" y="845160"/>
            <a:ext cx="4457700" cy="1228725"/>
            <a:chOff x="3234104" y="1021006"/>
            <a:chExt cx="4457700" cy="12287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1DC404-A2A0-41A7-B5C3-434CAD2EE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4104" y="1021006"/>
              <a:ext cx="4457700" cy="12287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19DDE0-C338-462F-ACEC-C8EA92C7A835}"/>
                </a:ext>
              </a:extLst>
            </p:cNvPr>
            <p:cNvSpPr/>
            <p:nvPr/>
          </p:nvSpPr>
          <p:spPr>
            <a:xfrm>
              <a:off x="6435969" y="1254369"/>
              <a:ext cx="1031631" cy="2696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38031F-549A-4ADF-8DCD-4020B9FE15B6}"/>
                </a:ext>
              </a:extLst>
            </p:cNvPr>
            <p:cNvSpPr/>
            <p:nvPr/>
          </p:nvSpPr>
          <p:spPr>
            <a:xfrm>
              <a:off x="3234104" y="1887415"/>
              <a:ext cx="3201865" cy="2696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4404877-E14B-48A3-9DFD-44A9F1FEF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636" y="1266092"/>
            <a:ext cx="7228565" cy="559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94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5208-24D4-4E39-B855-BE15C42C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http://localhost:8000/admin/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3892-36E4-46AC-A347-9C6903466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คลิก </a:t>
            </a:r>
            <a:r>
              <a:rPr lang="en-AU" dirty="0"/>
              <a:t>Profiles</a:t>
            </a:r>
          </a:p>
          <a:p>
            <a:r>
              <a:rPr lang="th-TH" dirty="0"/>
              <a:t>คลิกปุ่ม</a:t>
            </a:r>
            <a:r>
              <a:rPr lang="en-AU" dirty="0"/>
              <a:t> Add Profile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23CAB-840A-446B-96A1-144608A9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36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01ACF-32A6-4E8D-B1A8-5BECFB3E0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1786"/>
            <a:ext cx="12192000" cy="32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17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E6CE-7B07-45B2-94A3-75AA9864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http://localhost:8000/admin/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2CD42-BB7D-453A-9B2E-545A4EE34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กำหนด</a:t>
            </a:r>
          </a:p>
          <a:p>
            <a:pPr lvl="1"/>
            <a:r>
              <a:rPr lang="en-AU" dirty="0"/>
              <a:t>User: admin</a:t>
            </a:r>
            <a:endParaRPr lang="th-TH" dirty="0"/>
          </a:p>
          <a:p>
            <a:pPr lvl="1"/>
            <a:r>
              <a:rPr lang="th-TH" dirty="0"/>
              <a:t>เลือกรูปภาพ</a:t>
            </a:r>
          </a:p>
          <a:p>
            <a:pPr lvl="1"/>
            <a:r>
              <a:rPr lang="en-AU" dirty="0" err="1"/>
              <a:t>Usertype</a:t>
            </a:r>
            <a:r>
              <a:rPr lang="en-AU" dirty="0"/>
              <a:t>: </a:t>
            </a:r>
            <a:r>
              <a:rPr lang="en-AU" dirty="0" err="1"/>
              <a:t>adming</a:t>
            </a:r>
            <a:endParaRPr lang="en-AU" dirty="0"/>
          </a:p>
          <a:p>
            <a:r>
              <a:rPr lang="th-TH" dirty="0"/>
              <a:t>คลิกปุ่ม</a:t>
            </a:r>
            <a:r>
              <a:rPr lang="en-AU" dirty="0"/>
              <a:t> Save</a:t>
            </a:r>
          </a:p>
          <a:p>
            <a:r>
              <a:rPr lang="th-TH" dirty="0"/>
              <a:t>ทำการ</a:t>
            </a:r>
            <a:r>
              <a:rPr lang="en-AU" dirty="0"/>
              <a:t> add</a:t>
            </a:r>
            <a:r>
              <a:rPr lang="th-TH" dirty="0"/>
              <a:t> </a:t>
            </a:r>
            <a:r>
              <a:rPr lang="en-AU" dirty="0"/>
              <a:t>user</a:t>
            </a:r>
            <a:r>
              <a:rPr lang="th-TH" dirty="0"/>
              <a:t> ที่เหลือให้ครบ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EBE6C-6F1D-4F5E-930B-B20A3B03E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37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B6772-32D5-4232-BCAE-251B56B4C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98823"/>
            <a:ext cx="12192000" cy="305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74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C78D-21C9-4DA6-B2C0-1A845963E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http://localhost:8000/admin/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F22A-0249-40D8-B75F-D94CC3FDE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ในทางปฏิบัติต้องสร้างฟังก์ชันสำหรับการ</a:t>
            </a:r>
            <a:r>
              <a:rPr lang="en-AU" dirty="0"/>
              <a:t> add</a:t>
            </a:r>
            <a:r>
              <a:rPr lang="th-TH" dirty="0"/>
              <a:t> รูปภาพในหน้า</a:t>
            </a:r>
            <a:r>
              <a:rPr lang="en-AU" dirty="0"/>
              <a:t> register</a:t>
            </a:r>
            <a:endParaRPr lang="th-TH" dirty="0"/>
          </a:p>
          <a:p>
            <a:r>
              <a:rPr lang="th-TH" dirty="0"/>
              <a:t>ไม่ควร</a:t>
            </a:r>
            <a:r>
              <a:rPr lang="en-AU" dirty="0"/>
              <a:t> add</a:t>
            </a:r>
            <a:r>
              <a:rPr lang="th-TH" dirty="0"/>
              <a:t> ในหน้า </a:t>
            </a:r>
            <a:r>
              <a:rPr lang="en-AU" dirty="0"/>
              <a:t>admin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097D1-C709-40B3-B7EF-EA6B808B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38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C3627-446A-4FDA-A791-D96B28149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3340"/>
            <a:ext cx="12192000" cy="287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7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AFDB-020D-43AA-9D2F-A03F23FC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3CCF-3A54-48CA-9D9C-FF216DBA6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ตอนนี้</a:t>
            </a:r>
            <a:r>
              <a:rPr lang="en-AU" dirty="0"/>
              <a:t> Users</a:t>
            </a:r>
            <a:r>
              <a:rPr lang="th-TH" dirty="0"/>
              <a:t> กับ </a:t>
            </a:r>
            <a:r>
              <a:rPr lang="en-AU" dirty="0"/>
              <a:t>Profiles</a:t>
            </a:r>
            <a:r>
              <a:rPr lang="th-TH" dirty="0"/>
              <a:t> แยกกันอยู่</a:t>
            </a:r>
          </a:p>
          <a:p>
            <a:r>
              <a:rPr lang="th-TH" dirty="0"/>
              <a:t>วิธีการอ้างอิงทำได้โดย แก้ไขไฟล์</a:t>
            </a:r>
            <a:r>
              <a:rPr lang="en-AU" dirty="0"/>
              <a:t> base.html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BF7B7-C63E-485D-A20A-80205241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60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472A-9662-4ABE-A609-4A4C99A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Start Project: </a:t>
            </a:r>
            <a:r>
              <a:rPr lang="en-AU" dirty="0" err="1"/>
              <a:t>firstweb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03AE-BB0A-4F54-B516-65B0B6170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764"/>
            <a:ext cx="7285892" cy="5568711"/>
          </a:xfrm>
        </p:spPr>
        <p:txBody>
          <a:bodyPr/>
          <a:lstStyle/>
          <a:p>
            <a:r>
              <a:rPr lang="th-TH" dirty="0"/>
              <a:t>ไปที่</a:t>
            </a:r>
            <a:r>
              <a:rPr lang="en-AU" dirty="0"/>
              <a:t> </a:t>
            </a:r>
            <a:r>
              <a:rPr lang="en-AU" dirty="0">
                <a:solidFill>
                  <a:srgbClr val="FF0000"/>
                </a:solidFill>
              </a:rPr>
              <a:t>E:\Django50Hours</a:t>
            </a:r>
          </a:p>
          <a:p>
            <a:r>
              <a:rPr lang="en-AU" dirty="0"/>
              <a:t> Activate environment </a:t>
            </a:r>
          </a:p>
          <a:p>
            <a:pPr lvl="1"/>
            <a:r>
              <a:rPr lang="en-AU" dirty="0"/>
              <a:t>.\</a:t>
            </a:r>
            <a:r>
              <a:rPr lang="en-AU" dirty="0" err="1"/>
              <a:t>venv</a:t>
            </a:r>
            <a:r>
              <a:rPr lang="en-AU" dirty="0"/>
              <a:t>\scripts\activate</a:t>
            </a:r>
          </a:p>
          <a:p>
            <a:r>
              <a:rPr lang="th-TH" dirty="0"/>
              <a:t>สร้างโปรเจคชื่อ</a:t>
            </a:r>
            <a:r>
              <a:rPr lang="en-AU" dirty="0"/>
              <a:t> </a:t>
            </a:r>
            <a:r>
              <a:rPr lang="en-AU" dirty="0" err="1"/>
              <a:t>firstweb</a:t>
            </a:r>
            <a:endParaRPr lang="en-AU" dirty="0"/>
          </a:p>
          <a:p>
            <a:pPr lvl="1"/>
            <a:r>
              <a:rPr lang="en-AU" dirty="0" err="1"/>
              <a:t>django</a:t>
            </a:r>
            <a:r>
              <a:rPr lang="en-AU" dirty="0"/>
              <a:t>-admin </a:t>
            </a:r>
            <a:r>
              <a:rPr lang="en-AU" dirty="0" err="1"/>
              <a:t>startproject</a:t>
            </a:r>
            <a:r>
              <a:rPr lang="en-AU" dirty="0"/>
              <a:t> </a:t>
            </a:r>
            <a:r>
              <a:rPr lang="en-AU" dirty="0" err="1"/>
              <a:t>firstweb</a:t>
            </a:r>
            <a:endParaRPr lang="en-AU" dirty="0"/>
          </a:p>
          <a:p>
            <a:r>
              <a:rPr lang="th-TH" dirty="0"/>
              <a:t>เข้าไปในโฟลเดอร์</a:t>
            </a:r>
            <a:r>
              <a:rPr lang="en-AU" dirty="0"/>
              <a:t> </a:t>
            </a:r>
            <a:r>
              <a:rPr lang="en-AU" dirty="0" err="1"/>
              <a:t>firstweb</a:t>
            </a:r>
            <a:endParaRPr lang="en-AU" dirty="0"/>
          </a:p>
          <a:p>
            <a:pPr lvl="1"/>
            <a:r>
              <a:rPr lang="en-AU" dirty="0"/>
              <a:t>cd </a:t>
            </a:r>
            <a:r>
              <a:rPr lang="en-AU" dirty="0" err="1"/>
              <a:t>firstweb</a:t>
            </a:r>
            <a:endParaRPr lang="en-AU" dirty="0"/>
          </a:p>
          <a:p>
            <a:r>
              <a:rPr lang="th-TH" dirty="0"/>
              <a:t>เรียกใช้ไฟล์</a:t>
            </a:r>
            <a:r>
              <a:rPr lang="en-AU" dirty="0"/>
              <a:t> manage.py</a:t>
            </a:r>
            <a:r>
              <a:rPr lang="th-TH" dirty="0"/>
              <a:t> จะทำการจัดการเว็บ และเป็นการ</a:t>
            </a:r>
            <a:r>
              <a:rPr lang="en-AU" dirty="0"/>
              <a:t> start server</a:t>
            </a:r>
          </a:p>
          <a:p>
            <a:pPr lvl="1"/>
            <a:r>
              <a:rPr lang="en-AU" dirty="0"/>
              <a:t>python manage.py </a:t>
            </a:r>
            <a:r>
              <a:rPr lang="en-AU" dirty="0" err="1"/>
              <a:t>runserver</a:t>
            </a:r>
            <a:endParaRPr lang="en-AU" dirty="0"/>
          </a:p>
          <a:p>
            <a:r>
              <a:rPr lang="th-TH" dirty="0"/>
              <a:t>ปิดการ</a:t>
            </a:r>
            <a:r>
              <a:rPr lang="en-AU" dirty="0"/>
              <a:t> run server</a:t>
            </a:r>
          </a:p>
          <a:p>
            <a:pPr lvl="1"/>
            <a:r>
              <a:rPr lang="en-AU" dirty="0" err="1"/>
              <a:t>Ctrl+C</a:t>
            </a:r>
            <a:endParaRPr lang="th-TH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5514C-0FCD-4044-8909-AE9988B5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8C7CA3-415A-4E08-9021-99FD57477560}"/>
              </a:ext>
            </a:extLst>
          </p:cNvPr>
          <p:cNvSpPr/>
          <p:nvPr/>
        </p:nvSpPr>
        <p:spPr>
          <a:xfrm>
            <a:off x="8348248" y="1211879"/>
            <a:ext cx="189590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E:\Django50Hours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97241F-7843-41F6-8BA4-4ED0B2A2D6BF}"/>
              </a:ext>
            </a:extLst>
          </p:cNvPr>
          <p:cNvSpPr/>
          <p:nvPr/>
        </p:nvSpPr>
        <p:spPr>
          <a:xfrm>
            <a:off x="9136695" y="1845866"/>
            <a:ext cx="62421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venv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03DFD-7E07-4D9B-A65D-27B9EC46D200}"/>
              </a:ext>
            </a:extLst>
          </p:cNvPr>
          <p:cNvSpPr/>
          <p:nvPr/>
        </p:nvSpPr>
        <p:spPr>
          <a:xfrm>
            <a:off x="9136695" y="2459128"/>
            <a:ext cx="9487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firstweb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D78B146-C1AE-4AC5-AD19-BEB3F00A2FF8}"/>
              </a:ext>
            </a:extLst>
          </p:cNvPr>
          <p:cNvCxnSpPr>
            <a:endCxn id="6" idx="1"/>
          </p:cNvCxnSpPr>
          <p:nvPr/>
        </p:nvCxnSpPr>
        <p:spPr>
          <a:xfrm rot="16200000" flipH="1">
            <a:off x="8786733" y="1680569"/>
            <a:ext cx="449321" cy="25060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0D146D6-CBEA-4BBE-8CE8-BFEE4451B30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98901" y="2217723"/>
            <a:ext cx="613262" cy="2388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77C2333-3C60-476C-9082-EA558C06CCF9}"/>
              </a:ext>
            </a:extLst>
          </p:cNvPr>
          <p:cNvSpPr/>
          <p:nvPr/>
        </p:nvSpPr>
        <p:spPr>
          <a:xfrm>
            <a:off x="9611055" y="3054337"/>
            <a:ext cx="9487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AU" dirty="0" err="1">
                <a:solidFill>
                  <a:schemeClr val="bg1"/>
                </a:solidFill>
              </a:rPr>
              <a:t>firstweb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F4EB73-97D2-45E4-A924-353AF1D902CE}"/>
              </a:ext>
            </a:extLst>
          </p:cNvPr>
          <p:cNvSpPr/>
          <p:nvPr/>
        </p:nvSpPr>
        <p:spPr>
          <a:xfrm>
            <a:off x="9611055" y="3586862"/>
            <a:ext cx="1110304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db.sqlite3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940CE7-A486-4F17-8DAC-18E59CF8D4D9}"/>
              </a:ext>
            </a:extLst>
          </p:cNvPr>
          <p:cNvSpPr/>
          <p:nvPr/>
        </p:nvSpPr>
        <p:spPr>
          <a:xfrm>
            <a:off x="9611055" y="4119387"/>
            <a:ext cx="1229952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AU" dirty="0">
                <a:solidFill>
                  <a:schemeClr val="tx1"/>
                </a:solidFill>
              </a:rPr>
              <a:t>manage.py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A0D0927-AADE-4178-B3B3-B7DEF5B95FDE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9248456" y="2876403"/>
            <a:ext cx="410543" cy="314655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0D623A3-836C-44EE-8012-A95B8ABE2656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9187464" y="3347937"/>
            <a:ext cx="532526" cy="314656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ACBDC57-A13C-4EE7-A11D-0AEC28336C87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9196732" y="3889730"/>
            <a:ext cx="513990" cy="314655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BEE6CDB-51F2-4C4C-A624-008E30E2A09A}"/>
              </a:ext>
            </a:extLst>
          </p:cNvPr>
          <p:cNvSpPr/>
          <p:nvPr/>
        </p:nvSpPr>
        <p:spPr>
          <a:xfrm>
            <a:off x="9611055" y="4719403"/>
            <a:ext cx="13422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app : </a:t>
            </a:r>
            <a:r>
              <a:rPr lang="en-AU" dirty="0" err="1">
                <a:solidFill>
                  <a:schemeClr val="bg1"/>
                </a:solidFill>
              </a:rPr>
              <a:t>myapp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946363A-F07E-4EC1-9C27-4894812FB609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9131327" y="4424341"/>
            <a:ext cx="644800" cy="314656"/>
          </a:xfrm>
          <a:prstGeom prst="bentConnector2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50CB221-AF66-46DC-8768-34FA23A6B745}"/>
              </a:ext>
            </a:extLst>
          </p:cNvPr>
          <p:cNvSpPr txBox="1"/>
          <p:nvPr/>
        </p:nvSpPr>
        <p:spPr>
          <a:xfrm>
            <a:off x="10559776" y="3060365"/>
            <a:ext cx="180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Project setting</a:t>
            </a:r>
          </a:p>
        </p:txBody>
      </p:sp>
    </p:spTree>
    <p:extLst>
      <p:ext uri="{BB962C8B-B14F-4D97-AF65-F5344CB8AC3E}">
        <p14:creationId xmlns:p14="http://schemas.microsoft.com/office/powerpoint/2010/main" val="63680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66C2-15F7-4108-942C-717DEC02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</a:t>
            </a:r>
            <a:r>
              <a:rPr lang="en-AU" dirty="0"/>
              <a:t> base.html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D4278-94C4-42F4-BC56-23CCE581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40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AC23D-EE78-477E-A609-8721CDA0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2738437"/>
            <a:ext cx="11668125" cy="20094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4E9ECD-C389-4301-9415-6C922EB6CDE8}"/>
              </a:ext>
            </a:extLst>
          </p:cNvPr>
          <p:cNvSpPr/>
          <p:nvPr/>
        </p:nvSpPr>
        <p:spPr>
          <a:xfrm>
            <a:off x="715107" y="3432479"/>
            <a:ext cx="2919047" cy="3341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5652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E327A-0213-4069-A563-AF169BF5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41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6AE44C-2760-4E74-BA17-90B1AFA06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843"/>
            <a:ext cx="12192000" cy="62623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3BC285-31B2-4770-B6D9-12C796B882A6}"/>
              </a:ext>
            </a:extLst>
          </p:cNvPr>
          <p:cNvSpPr/>
          <p:nvPr/>
        </p:nvSpPr>
        <p:spPr>
          <a:xfrm>
            <a:off x="10632831" y="1910862"/>
            <a:ext cx="410307" cy="386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2621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E9D27-5C99-4364-9328-DA878FCA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Profile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C45EBC-A0F0-4EFF-ACEA-53E70D46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การที่เราสามารถเรียก</a:t>
            </a:r>
            <a:r>
              <a:rPr lang="en-AU" dirty="0"/>
              <a:t> user profile </a:t>
            </a:r>
            <a:r>
              <a:rPr lang="th-TH" dirty="0"/>
              <a:t>มาแสดงผลของ</a:t>
            </a:r>
            <a:r>
              <a:rPr lang="en-AU" dirty="0"/>
              <a:t> </a:t>
            </a:r>
            <a:r>
              <a:rPr lang="en-AU" dirty="0" err="1"/>
              <a:t>usertype</a:t>
            </a:r>
            <a:r>
              <a:rPr lang="th-TH" dirty="0"/>
              <a:t> นั้น สามารถนำไปใช้ประโยชน์ เช่น</a:t>
            </a:r>
          </a:p>
          <a:p>
            <a:pPr lvl="1"/>
            <a:r>
              <a:rPr lang="th-TH" dirty="0"/>
              <a:t>ในส่วนของการเพิ่มสินค้า</a:t>
            </a:r>
            <a:r>
              <a:rPr lang="en-AU" dirty="0"/>
              <a:t> Add Libraries</a:t>
            </a:r>
            <a:r>
              <a:rPr lang="th-TH" dirty="0"/>
              <a:t> สามารถกระทำได้แต่เฉพาะ</a:t>
            </a:r>
            <a:r>
              <a:rPr lang="en-AU" dirty="0"/>
              <a:t> admin</a:t>
            </a:r>
            <a:r>
              <a:rPr lang="th-TH" dirty="0"/>
              <a:t> เท่านั้นถึงจะเห็น </a:t>
            </a:r>
            <a:r>
              <a:rPr lang="en-AU" dirty="0"/>
              <a:t>link</a:t>
            </a:r>
            <a:r>
              <a:rPr lang="th-TH" dirty="0"/>
              <a:t> นี้</a:t>
            </a:r>
          </a:p>
          <a:p>
            <a:r>
              <a:rPr lang="th-TH" dirty="0"/>
              <a:t>วิธีการทำ</a:t>
            </a:r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5BA87-F36B-4AA4-940E-8A8255C3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42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959E95-0AAB-4371-9013-3C615B54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3792"/>
            <a:ext cx="12192000" cy="10504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E398BF-214C-472A-9CA9-0360F08011B4}"/>
              </a:ext>
            </a:extLst>
          </p:cNvPr>
          <p:cNvSpPr/>
          <p:nvPr/>
        </p:nvSpPr>
        <p:spPr>
          <a:xfrm>
            <a:off x="3387969" y="3094892"/>
            <a:ext cx="3294185" cy="2344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1337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72B89-E438-4E98-AAB9-9A13B14D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43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91F05-2928-4CBD-A5C7-CC5393FCF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373"/>
            <a:ext cx="12192000" cy="4551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8CEE7E-528A-4FB7-B93A-C7FC59631B8B}"/>
              </a:ext>
            </a:extLst>
          </p:cNvPr>
          <p:cNvSpPr txBox="1"/>
          <p:nvPr/>
        </p:nvSpPr>
        <p:spPr>
          <a:xfrm>
            <a:off x="890954" y="75027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logout</a:t>
            </a:r>
          </a:p>
        </p:txBody>
      </p:sp>
    </p:spTree>
    <p:extLst>
      <p:ext uri="{BB962C8B-B14F-4D97-AF65-F5344CB8AC3E}">
        <p14:creationId xmlns:p14="http://schemas.microsoft.com/office/powerpoint/2010/main" val="821714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E9D27-5C99-4364-9328-DA878FCA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User Profile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C45EBC-A0F0-4EFF-ACEA-53E70D468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admin</a:t>
            </a:r>
            <a:r>
              <a:rPr lang="th-TH" dirty="0"/>
              <a:t> ไม่จำเป็นต้องทราบเกี่ยวกับ</a:t>
            </a:r>
            <a:r>
              <a:rPr lang="en-AU" dirty="0"/>
              <a:t> About </a:t>
            </a:r>
            <a:r>
              <a:rPr lang="th-TH" dirty="0"/>
              <a:t>และ</a:t>
            </a:r>
            <a:r>
              <a:rPr lang="en-AU" dirty="0"/>
              <a:t> Contact us</a:t>
            </a:r>
            <a:endParaRPr lang="th-TH" dirty="0"/>
          </a:p>
          <a:p>
            <a:r>
              <a:rPr lang="th-TH" dirty="0"/>
              <a:t>ทุกคนที่ไม่ใช่</a:t>
            </a:r>
            <a:r>
              <a:rPr lang="en-AU" dirty="0"/>
              <a:t> admin</a:t>
            </a:r>
            <a:r>
              <a:rPr lang="th-TH" dirty="0"/>
              <a:t> จะเห็น</a:t>
            </a:r>
            <a:r>
              <a:rPr lang="en-AU" dirty="0"/>
              <a:t> About </a:t>
            </a:r>
            <a:r>
              <a:rPr lang="th-TH" dirty="0"/>
              <a:t>และ</a:t>
            </a:r>
            <a:r>
              <a:rPr lang="en-AU" dirty="0"/>
              <a:t> Contact us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5BA87-F36B-4AA4-940E-8A8255C3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245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F8E7-A1E5-40CD-92D3-61E7B7E1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45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05F6E-1622-4869-B4AB-1929E549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86" y="0"/>
            <a:ext cx="1084202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B61BFD-4906-4CA3-9BF9-4A97463E5E67}"/>
              </a:ext>
            </a:extLst>
          </p:cNvPr>
          <p:cNvSpPr/>
          <p:nvPr/>
        </p:nvSpPr>
        <p:spPr>
          <a:xfrm>
            <a:off x="1101969" y="2168769"/>
            <a:ext cx="9179169" cy="1594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446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68F6D-7391-4DFB-A05E-0124B481B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46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020DA-06D2-40BE-9301-A135E6FD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600"/>
            <a:ext cx="12192000" cy="59867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8449FD-2843-4D7F-9317-454D26C014E7}"/>
              </a:ext>
            </a:extLst>
          </p:cNvPr>
          <p:cNvSpPr/>
          <p:nvPr/>
        </p:nvSpPr>
        <p:spPr>
          <a:xfrm>
            <a:off x="1078523" y="1699846"/>
            <a:ext cx="1770185" cy="410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9BEC1-FD58-4264-8148-782F727B3628}"/>
              </a:ext>
            </a:extLst>
          </p:cNvPr>
          <p:cNvSpPr/>
          <p:nvPr/>
        </p:nvSpPr>
        <p:spPr>
          <a:xfrm>
            <a:off x="10668001" y="1699846"/>
            <a:ext cx="351692" cy="410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320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33196-9856-4331-8416-9BD5131D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47</a:t>
            </a:fld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7185F-86B4-441A-8B4D-B9BFBDBC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8934"/>
            <a:ext cx="12192000" cy="59801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AE794E-C583-4EA6-A7EB-87805D80A4C8}"/>
              </a:ext>
            </a:extLst>
          </p:cNvPr>
          <p:cNvSpPr/>
          <p:nvPr/>
        </p:nvSpPr>
        <p:spPr>
          <a:xfrm>
            <a:off x="1488830" y="1652954"/>
            <a:ext cx="973015" cy="410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1C64E2-BB5F-49EB-9AF5-3C9E74BBD991}"/>
              </a:ext>
            </a:extLst>
          </p:cNvPr>
          <p:cNvSpPr/>
          <p:nvPr/>
        </p:nvSpPr>
        <p:spPr>
          <a:xfrm>
            <a:off x="10574215" y="1652954"/>
            <a:ext cx="504093" cy="410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057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9975F7-2004-4DA9-9AB1-B1A9AB657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เพิ่มลิงค์ รายการสั่งซื้อ</a:t>
            </a:r>
            <a:r>
              <a:rPr lang="en-AU" dirty="0"/>
              <a:t> Orders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8187-D878-43A4-945C-D12EFBA4D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Order</a:t>
            </a:r>
            <a:r>
              <a:rPr lang="th-TH" dirty="0"/>
              <a:t> จะมีแต่เฉพาะ</a:t>
            </a:r>
            <a:r>
              <a:rPr lang="en-AU" dirty="0"/>
              <a:t> member</a:t>
            </a:r>
            <a:r>
              <a:rPr lang="th-TH" dirty="0"/>
              <a:t> เท่านั้นที่เห็น</a:t>
            </a:r>
            <a:r>
              <a:rPr lang="en-AU" dirty="0"/>
              <a:t> </a:t>
            </a:r>
            <a:r>
              <a:rPr lang="th-TH" dirty="0"/>
              <a:t>(สร้างลิงค์ก่อน</a:t>
            </a:r>
            <a:r>
              <a:rPr lang="en-AU" dirty="0"/>
              <a:t> Add Libraries)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C4CCB2-FC7D-4768-9A49-AC8940AE0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48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52B9C-BC17-47E3-9A77-D68BB7D2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982"/>
            <a:ext cx="12192000" cy="49138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A810BA-7AE0-4E5E-92C2-1485375946FA}"/>
              </a:ext>
            </a:extLst>
          </p:cNvPr>
          <p:cNvSpPr/>
          <p:nvPr/>
        </p:nvSpPr>
        <p:spPr>
          <a:xfrm>
            <a:off x="0" y="4349262"/>
            <a:ext cx="10668000" cy="1090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6520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6B329-3BB6-48D7-AEDD-CF91B9A1D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49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BAC91-CCB7-453E-95DA-AB509775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3176"/>
            <a:ext cx="12192000" cy="587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4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859ECD-A599-4019-AA10-DB1EBCB9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EP4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5912A-CF6C-4E56-BB1A-9ADB31B9B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764"/>
            <a:ext cx="9372600" cy="5041001"/>
          </a:xfrm>
        </p:spPr>
        <p:txBody>
          <a:bodyPr/>
          <a:lstStyle/>
          <a:p>
            <a:r>
              <a:rPr lang="th-TH" dirty="0"/>
              <a:t>เมื่อ</a:t>
            </a:r>
            <a:r>
              <a:rPr lang="en-AU" dirty="0"/>
              <a:t> Client</a:t>
            </a:r>
            <a:r>
              <a:rPr lang="th-TH" dirty="0"/>
              <a:t> มีการส่ง</a:t>
            </a:r>
            <a:r>
              <a:rPr lang="en-AU" dirty="0"/>
              <a:t> request</a:t>
            </a:r>
            <a:r>
              <a:rPr lang="th-TH" dirty="0"/>
              <a:t> ผ่านทาง </a:t>
            </a:r>
            <a:r>
              <a:rPr lang="en-AU" dirty="0"/>
              <a:t>web browser</a:t>
            </a:r>
            <a:r>
              <a:rPr lang="th-TH" dirty="0"/>
              <a:t> สิ่งที่เกิดขึ้นคือ</a:t>
            </a:r>
          </a:p>
          <a:p>
            <a:pPr lvl="1"/>
            <a:r>
              <a:rPr lang="th-TH" dirty="0"/>
              <a:t>เข้ามาที่โปรเจค</a:t>
            </a:r>
            <a:r>
              <a:rPr lang="en-AU" dirty="0"/>
              <a:t> </a:t>
            </a:r>
            <a:r>
              <a:rPr lang="en-AU" dirty="0" err="1"/>
              <a:t>firstweb</a:t>
            </a:r>
            <a:endParaRPr lang="th-TH" dirty="0"/>
          </a:p>
          <a:p>
            <a:pPr lvl="1"/>
            <a:r>
              <a:rPr lang="en-AU" dirty="0"/>
              <a:t>Level1: </a:t>
            </a:r>
            <a:r>
              <a:rPr lang="th-TH" dirty="0"/>
              <a:t>เข้ามาตรวจสอบที่</a:t>
            </a:r>
            <a:r>
              <a:rPr lang="en-AU" dirty="0"/>
              <a:t> firstweb\urls.py</a:t>
            </a:r>
          </a:p>
          <a:p>
            <a:pPr lvl="2"/>
            <a:r>
              <a:rPr lang="th-TH" dirty="0"/>
              <a:t>ดู</a:t>
            </a:r>
            <a:r>
              <a:rPr lang="en-AU" dirty="0"/>
              <a:t> request</a:t>
            </a:r>
            <a:r>
              <a:rPr lang="th-TH" dirty="0"/>
              <a:t> ว่าต้องการเข้าหน้า</a:t>
            </a:r>
            <a:r>
              <a:rPr lang="en-AU" dirty="0"/>
              <a:t> admin</a:t>
            </a:r>
            <a:r>
              <a:rPr lang="th-TH" dirty="0"/>
              <a:t> ไหม</a:t>
            </a:r>
            <a:r>
              <a:rPr lang="en-AU" dirty="0"/>
              <a:t> </a:t>
            </a:r>
            <a:r>
              <a:rPr lang="th-TH" dirty="0"/>
              <a:t>ถ้าใช่ก็จะแสดง</a:t>
            </a:r>
            <a:r>
              <a:rPr lang="en-AU" dirty="0"/>
              <a:t> </a:t>
            </a:r>
            <a:r>
              <a:rPr lang="th-TH" dirty="0"/>
              <a:t>หน้า</a:t>
            </a:r>
            <a:r>
              <a:rPr lang="en-AU" dirty="0"/>
              <a:t> admin</a:t>
            </a:r>
            <a:r>
              <a:rPr lang="th-TH" dirty="0"/>
              <a:t> ให้ </a:t>
            </a:r>
            <a:r>
              <a:rPr lang="en-AU" dirty="0"/>
              <a:t>login</a:t>
            </a:r>
            <a:endParaRPr lang="th-TH" dirty="0"/>
          </a:p>
          <a:p>
            <a:pPr lvl="2"/>
            <a:r>
              <a:rPr lang="th-TH" dirty="0"/>
              <a:t>ถ้าไม่ใช่ก็จะต้องต่อไปยัง</a:t>
            </a:r>
            <a:r>
              <a:rPr lang="en-AU" dirty="0"/>
              <a:t> myapp\urls.py</a:t>
            </a:r>
          </a:p>
          <a:p>
            <a:pPr lvl="1"/>
            <a:r>
              <a:rPr lang="en-AU" dirty="0"/>
              <a:t>Level2:</a:t>
            </a:r>
            <a:r>
              <a:rPr lang="th-TH" dirty="0"/>
              <a:t> เข้ามาที่</a:t>
            </a:r>
            <a:r>
              <a:rPr lang="en-AU" dirty="0"/>
              <a:t> firstweb\myapp\urls.py</a:t>
            </a:r>
          </a:p>
          <a:p>
            <a:pPr lvl="2"/>
            <a:r>
              <a:rPr lang="th-TH" dirty="0"/>
              <a:t>มีการเรียก </a:t>
            </a:r>
            <a:r>
              <a:rPr lang="en-AU" dirty="0"/>
              <a:t>path</a:t>
            </a:r>
            <a:r>
              <a:rPr lang="th-TH" dirty="0"/>
              <a:t> ของ</a:t>
            </a:r>
            <a:r>
              <a:rPr lang="en-AU" dirty="0"/>
              <a:t> Home</a:t>
            </a:r>
            <a:endParaRPr lang="th-TH" dirty="0"/>
          </a:p>
          <a:p>
            <a:pPr lvl="2"/>
            <a:r>
              <a:rPr lang="en-AU" dirty="0"/>
              <a:t>Home</a:t>
            </a:r>
            <a:r>
              <a:rPr lang="th-TH" dirty="0"/>
              <a:t> เป็นการ</a:t>
            </a:r>
            <a:r>
              <a:rPr lang="en-AU" dirty="0"/>
              <a:t> import </a:t>
            </a:r>
            <a:r>
              <a:rPr lang="th-TH" dirty="0"/>
              <a:t>มาจาก</a:t>
            </a:r>
            <a:r>
              <a:rPr lang="en-AU" dirty="0"/>
              <a:t> .views </a:t>
            </a:r>
            <a:r>
              <a:rPr lang="th-TH" dirty="0"/>
              <a:t>ดังนั้นจึงต้องไปดูไฟล์</a:t>
            </a:r>
            <a:r>
              <a:rPr lang="en-AU" dirty="0"/>
              <a:t> firstweb\myapp\views.py</a:t>
            </a:r>
          </a:p>
          <a:p>
            <a:pPr lvl="1"/>
            <a:r>
              <a:rPr lang="en-AU" dirty="0"/>
              <a:t>Level3:</a:t>
            </a:r>
            <a:r>
              <a:rPr lang="th-TH" dirty="0"/>
              <a:t> เข้ามาที่ </a:t>
            </a:r>
            <a:r>
              <a:rPr lang="en-AU" dirty="0"/>
              <a:t>firstweb\myapp\views.py</a:t>
            </a:r>
            <a:r>
              <a:rPr lang="th-TH" dirty="0"/>
              <a:t> </a:t>
            </a:r>
          </a:p>
          <a:p>
            <a:pPr lvl="2"/>
            <a:r>
              <a:rPr lang="th-TH" dirty="0"/>
              <a:t>มีการ</a:t>
            </a:r>
            <a:r>
              <a:rPr lang="en-AU" dirty="0"/>
              <a:t> render</a:t>
            </a:r>
            <a:r>
              <a:rPr lang="th-TH" dirty="0"/>
              <a:t> จากไฟล์</a:t>
            </a:r>
            <a:r>
              <a:rPr lang="en-AU" dirty="0"/>
              <a:t> </a:t>
            </a:r>
            <a:r>
              <a:rPr lang="en-AU" dirty="0" err="1"/>
              <a:t>myapp</a:t>
            </a:r>
            <a:r>
              <a:rPr lang="en-AU" dirty="0"/>
              <a:t>/home.html</a:t>
            </a:r>
            <a:endParaRPr lang="th-TH" dirty="0"/>
          </a:p>
          <a:p>
            <a:pPr lvl="1"/>
            <a:r>
              <a:rPr lang="en-AU" dirty="0"/>
              <a:t>Level4:</a:t>
            </a:r>
            <a:r>
              <a:rPr lang="th-TH" dirty="0"/>
              <a:t> แสดงหน้าเว็บ</a:t>
            </a:r>
            <a:r>
              <a:rPr lang="en-AU" dirty="0"/>
              <a:t> home.html</a:t>
            </a:r>
            <a:endParaRPr lang="th-TH" dirty="0"/>
          </a:p>
          <a:p>
            <a:pPr lvl="2"/>
            <a:endParaRPr lang="th-TH" dirty="0"/>
          </a:p>
          <a:p>
            <a:pPr lvl="2"/>
            <a:endParaRPr lang="th-TH" dirty="0"/>
          </a:p>
          <a:p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4B8D05-754D-4C59-9D46-A85CB802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5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231668-5AF9-4C1A-ACDF-1D1372DF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50" y="344365"/>
            <a:ext cx="2019300" cy="5676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26D2CD-32CB-4192-B146-B8A4EA461A6A}"/>
                  </a:ext>
                </a:extLst>
              </p14:cNvPr>
              <p14:cNvContentPartPr/>
              <p14:nvPr/>
            </p14:nvContentPartPr>
            <p14:xfrm>
              <a:off x="667874" y="1394566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26D2CD-32CB-4192-B146-B8A4EA461A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874" y="138556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438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ED45D1-96A1-48D5-AA71-8F8E1542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สร้างปุ่ม</a:t>
            </a:r>
            <a:r>
              <a:rPr lang="en-AU" dirty="0"/>
              <a:t> Logout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34A630-88B5-4183-99CE-A8298A73D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50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7670AF-B685-44F0-B120-7D3AB4C6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90762"/>
            <a:ext cx="11734800" cy="2276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30BC21-890A-4C2B-86F6-119AED46764D}"/>
              </a:ext>
            </a:extLst>
          </p:cNvPr>
          <p:cNvSpPr/>
          <p:nvPr/>
        </p:nvSpPr>
        <p:spPr>
          <a:xfrm>
            <a:off x="328246" y="3106615"/>
            <a:ext cx="11183816" cy="1230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0249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CDE18-27D1-4062-9546-6D1128BE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51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76E8E-788D-454D-9756-CA28E8C64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810"/>
            <a:ext cx="12192000" cy="59223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24E14B-0B4A-4F78-8C74-EB913DC3061C}"/>
              </a:ext>
            </a:extLst>
          </p:cNvPr>
          <p:cNvSpPr/>
          <p:nvPr/>
        </p:nvSpPr>
        <p:spPr>
          <a:xfrm>
            <a:off x="11558954" y="1664677"/>
            <a:ext cx="550984" cy="328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049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14579F-BD52-4FA6-8E33-E20A03621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User Type Permission</a:t>
            </a:r>
            <a:br>
              <a:rPr lang="th-TH" dirty="0"/>
            </a:br>
            <a:r>
              <a:rPr lang="en-AU" dirty="0"/>
              <a:t>(Redirect)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791FF1C-41E0-4667-9580-CB14FF1693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4C0167-9C78-4940-8B11-80D07BE9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7752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C4A8-733F-4644-BE84-A5CDA12D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</a:t>
            </a:r>
            <a:r>
              <a:rPr lang="en-AU" dirty="0"/>
              <a:t> myapp/views.py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64E07-40A9-4D16-BD17-C68E00649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คำสั่ง</a:t>
            </a:r>
            <a:r>
              <a:rPr lang="en-AU" dirty="0"/>
              <a:t> redirect </a:t>
            </a:r>
            <a:r>
              <a:rPr lang="th-TH" dirty="0"/>
              <a:t>บังคับให้</a:t>
            </a:r>
            <a:r>
              <a:rPr lang="en-AU" dirty="0"/>
              <a:t> user</a:t>
            </a:r>
            <a:r>
              <a:rPr lang="th-TH" dirty="0"/>
              <a:t> ไปยังหน้าไหนก็ได้ตามเงื่อนไขที่เราต้องการ</a:t>
            </a:r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th-TH" dirty="0"/>
              <a:t>แก้ไขฟังก์ชัน</a:t>
            </a:r>
            <a:r>
              <a:rPr lang="en-AU" dirty="0"/>
              <a:t> </a:t>
            </a:r>
            <a:r>
              <a:rPr lang="en-AU" dirty="0" err="1"/>
              <a:t>AddProduct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579BA-0AEB-4848-93B7-18D722B9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53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78C6A-E1A6-4530-9302-74D13D36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23" y="1746737"/>
            <a:ext cx="6964273" cy="420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5E3E4-2030-48AA-BBCD-7A41F8A3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23" y="3326948"/>
            <a:ext cx="8229600" cy="2705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C498DC-6E7F-48F2-97EF-FEF9CB8A0713}"/>
              </a:ext>
            </a:extLst>
          </p:cNvPr>
          <p:cNvSpPr/>
          <p:nvPr/>
        </p:nvSpPr>
        <p:spPr>
          <a:xfrm>
            <a:off x="2262552" y="3540369"/>
            <a:ext cx="7104185" cy="586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8EDA0-B384-4EC0-B121-D826623C3611}"/>
              </a:ext>
            </a:extLst>
          </p:cNvPr>
          <p:cNvSpPr/>
          <p:nvPr/>
        </p:nvSpPr>
        <p:spPr>
          <a:xfrm>
            <a:off x="7385537" y="1795477"/>
            <a:ext cx="1301263" cy="291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5002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7C40B-2383-4569-9919-5ADBDA91EB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Auto Login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947EB84-F0D0-4978-9705-5F36E64D9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727A2-AFA6-45B0-931B-1C8777C7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36762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7965-9C5B-4E00-824D-8C3F519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</a:t>
            </a:r>
            <a:r>
              <a:rPr lang="en-AU" dirty="0"/>
              <a:t> myapp/views.py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22FD1-8103-4788-A81C-EA44FDDEB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แก้ไขฟังก์ชัน</a:t>
            </a:r>
            <a:r>
              <a:rPr lang="en-AU" dirty="0"/>
              <a:t> Register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th-TH" dirty="0"/>
              <a:t>เมื่อผู้ใช้</a:t>
            </a:r>
            <a:r>
              <a:rPr lang="en-AU" dirty="0"/>
              <a:t> register</a:t>
            </a:r>
            <a:r>
              <a:rPr lang="th-TH" dirty="0"/>
              <a:t> เสร็จก็จะทำการ</a:t>
            </a:r>
            <a:r>
              <a:rPr lang="en-AU" dirty="0"/>
              <a:t> login</a:t>
            </a:r>
            <a:r>
              <a:rPr lang="th-TH" dirty="0"/>
              <a:t> เข้าระบบโดยอัตโนมัติ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B9037-EE36-4C92-A3DB-EF31123A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55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95F74-69DD-4DCE-9081-22943452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91" y="1689587"/>
            <a:ext cx="5628648" cy="3502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38FFC7-522C-4750-A650-40AF0A857E05}"/>
              </a:ext>
            </a:extLst>
          </p:cNvPr>
          <p:cNvSpPr/>
          <p:nvPr/>
        </p:nvSpPr>
        <p:spPr>
          <a:xfrm>
            <a:off x="7526214" y="1719084"/>
            <a:ext cx="1199525" cy="2912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08F693-DB57-4DA0-A683-37D02B4E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90" y="2300412"/>
            <a:ext cx="6956233" cy="35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52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4C76B-B1A1-48DF-BAB7-EA892E21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56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26711-4A68-40F9-AE5C-AB0D2363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50" y="738187"/>
            <a:ext cx="68199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22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350D7F-8B62-4BFB-95EA-A40B070E9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57</a:t>
            </a:fld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2F2B87-F07F-4357-91B2-297D8A5A8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456"/>
            <a:ext cx="12192000" cy="555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75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1D07E-6C3F-4E4E-89C6-5E48B127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58</a:t>
            </a:fld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D4134-1DCF-42ED-ACCE-C10A3781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552"/>
            <a:ext cx="12192000" cy="51408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89AB86-DDC7-4C42-A745-000D990CBF8D}"/>
              </a:ext>
            </a:extLst>
          </p:cNvPr>
          <p:cNvSpPr/>
          <p:nvPr/>
        </p:nvSpPr>
        <p:spPr>
          <a:xfrm>
            <a:off x="9706708" y="2286000"/>
            <a:ext cx="1899138" cy="386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0949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B6916-69D2-4CF4-B98F-B8012AEB6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Default Profile Photo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EB8EC6-A37B-4B5C-99D3-F032BA10E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BE37E3-1ED0-4230-8CD7-9C014CED6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59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53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2BF6F-8EC7-42AE-85EC-ED1B95FD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5EAFC-494D-4B22-9275-8D3EF760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5" y="389149"/>
            <a:ext cx="5369319" cy="10098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500561-53C8-4300-BD9B-2C0836D75994}"/>
              </a:ext>
            </a:extLst>
          </p:cNvPr>
          <p:cNvSpPr/>
          <p:nvPr/>
        </p:nvSpPr>
        <p:spPr>
          <a:xfrm>
            <a:off x="552893" y="0"/>
            <a:ext cx="1449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AU" sz="2000" b="1" dirty="0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firstweb\urls.py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5CA0A-39F5-4F9D-8D66-6A39B8F5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43" y="1788157"/>
            <a:ext cx="5527580" cy="21947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BBBD1F-DD9A-4D5C-A7BD-63420D4B22C4}"/>
              </a:ext>
            </a:extLst>
          </p:cNvPr>
          <p:cNvSpPr/>
          <p:nvPr/>
        </p:nvSpPr>
        <p:spPr>
          <a:xfrm>
            <a:off x="166242" y="1450624"/>
            <a:ext cx="2090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AU" sz="2000" b="1" dirty="0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firstweb\myapp\urls.py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A90106-1CD4-403D-8238-E0B7D0566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212" y="389149"/>
            <a:ext cx="6103546" cy="41065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F02DD0-FCEA-4EDB-BFFC-5DF8CD060B3E}"/>
              </a:ext>
            </a:extLst>
          </p:cNvPr>
          <p:cNvSpPr/>
          <p:nvPr/>
        </p:nvSpPr>
        <p:spPr>
          <a:xfrm>
            <a:off x="6262248" y="0"/>
            <a:ext cx="2223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AU" sz="2000" b="1" dirty="0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firstweb\myapp\views.py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4D4FD1-4DAD-41EF-A226-1CF490A19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06" y="4372080"/>
            <a:ext cx="3416030" cy="1639558"/>
          </a:xfrm>
          <a:prstGeom prst="rect">
            <a:avLst/>
          </a:prstGeom>
          <a:ln>
            <a:solidFill>
              <a:srgbClr val="6DCB6D"/>
            </a:solidFill>
          </a:ln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E0E566DD-17D8-4BB3-8167-2281FEF21D28}"/>
              </a:ext>
            </a:extLst>
          </p:cNvPr>
          <p:cNvSpPr/>
          <p:nvPr/>
        </p:nvSpPr>
        <p:spPr>
          <a:xfrm>
            <a:off x="4132384" y="1309978"/>
            <a:ext cx="386862" cy="624329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2F2E81E-20B9-4E8F-9540-1C256A39F683}"/>
              </a:ext>
            </a:extLst>
          </p:cNvPr>
          <p:cNvSpPr/>
          <p:nvPr/>
        </p:nvSpPr>
        <p:spPr>
          <a:xfrm>
            <a:off x="5328138" y="2360280"/>
            <a:ext cx="748742" cy="31426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062BDC7-4758-4274-A6D7-0811D28DBC3C}"/>
              </a:ext>
            </a:extLst>
          </p:cNvPr>
          <p:cNvSpPr/>
          <p:nvPr/>
        </p:nvSpPr>
        <p:spPr>
          <a:xfrm rot="8758216">
            <a:off x="5184054" y="4072424"/>
            <a:ext cx="904154" cy="32310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5D6210-ACD7-4412-BD6C-80A97586FCDE}"/>
              </a:ext>
            </a:extLst>
          </p:cNvPr>
          <p:cNvSpPr/>
          <p:nvPr/>
        </p:nvSpPr>
        <p:spPr>
          <a:xfrm>
            <a:off x="166242" y="4033921"/>
            <a:ext cx="26023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AU" sz="2000" b="1" dirty="0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template\</a:t>
            </a:r>
            <a:r>
              <a:rPr lang="en-AU" sz="2000" b="1" dirty="0" err="1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myapp</a:t>
            </a:r>
            <a:r>
              <a:rPr lang="en-AU" sz="2000" b="1" dirty="0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\home.html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8FE600-829D-423A-9739-E755FAA1F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8138" y="5067863"/>
            <a:ext cx="3306783" cy="1686108"/>
          </a:xfrm>
          <a:prstGeom prst="rect">
            <a:avLst/>
          </a:prstGeom>
          <a:ln>
            <a:solidFill>
              <a:srgbClr val="6DCB6D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1A2A97-2F35-46A7-8118-FA37E94DF75A}"/>
              </a:ext>
            </a:extLst>
          </p:cNvPr>
          <p:cNvSpPr/>
          <p:nvPr/>
        </p:nvSpPr>
        <p:spPr>
          <a:xfrm>
            <a:off x="5904627" y="4697761"/>
            <a:ext cx="260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AU" sz="2000" b="1" dirty="0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template\</a:t>
            </a:r>
            <a:r>
              <a:rPr lang="en-AU" sz="2000" b="1" dirty="0" err="1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myapp</a:t>
            </a:r>
            <a:r>
              <a:rPr lang="en-AU" sz="2000" b="1" dirty="0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\about.html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7D94EAC-95FE-43D5-A774-020B1E2FB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3692" y="4872906"/>
            <a:ext cx="3163994" cy="1403036"/>
          </a:xfrm>
          <a:prstGeom prst="rect">
            <a:avLst/>
          </a:prstGeom>
          <a:ln>
            <a:solidFill>
              <a:srgbClr val="6DCB6D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2852F3B-0E85-4C0D-9E11-52B9B370F7AF}"/>
              </a:ext>
            </a:extLst>
          </p:cNvPr>
          <p:cNvSpPr/>
          <p:nvPr/>
        </p:nvSpPr>
        <p:spPr>
          <a:xfrm>
            <a:off x="8973985" y="4495740"/>
            <a:ext cx="27433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AU" sz="2000" b="1" dirty="0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template\</a:t>
            </a:r>
            <a:r>
              <a:rPr lang="en-AU" sz="2000" b="1" dirty="0" err="1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myapp</a:t>
            </a:r>
            <a:r>
              <a:rPr lang="en-AU" sz="2000" b="1" dirty="0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\contact.html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326CDB-75DA-43E8-ABF6-24BB874A3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4428" y="5502883"/>
            <a:ext cx="2685891" cy="1326469"/>
          </a:xfrm>
          <a:prstGeom prst="rect">
            <a:avLst/>
          </a:prstGeom>
          <a:ln>
            <a:solidFill>
              <a:srgbClr val="6DCB6D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6284C5B-D022-4207-A5A3-86B3B1CDFBBE}"/>
              </a:ext>
            </a:extLst>
          </p:cNvPr>
          <p:cNvSpPr/>
          <p:nvPr/>
        </p:nvSpPr>
        <p:spPr>
          <a:xfrm>
            <a:off x="2556247" y="6011638"/>
            <a:ext cx="26148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AU" sz="2000" b="1" dirty="0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template\</a:t>
            </a:r>
            <a:r>
              <a:rPr lang="en-AU" sz="2000" b="1" dirty="0" err="1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myapp</a:t>
            </a:r>
            <a:r>
              <a:rPr lang="en-AU" sz="2000" b="1" dirty="0">
                <a:solidFill>
                  <a:srgbClr val="0A12FF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\scrapy.html</a:t>
            </a:r>
          </a:p>
        </p:txBody>
      </p:sp>
    </p:spTree>
    <p:extLst>
      <p:ext uri="{BB962C8B-B14F-4D97-AF65-F5344CB8AC3E}">
        <p14:creationId xmlns:p14="http://schemas.microsoft.com/office/powerpoint/2010/main" val="8635882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E6CC-53B7-4B35-B1CC-578E9372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Default Profile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C79D7-ED24-4E29-BAF7-58F1FBA46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ดาวน์โหลดรูปภาพที่จะใช้เป็น</a:t>
            </a:r>
            <a:r>
              <a:rPr lang="en-AU" dirty="0"/>
              <a:t> default profile photo</a:t>
            </a:r>
            <a:r>
              <a:rPr lang="th-TH" dirty="0"/>
              <a:t> เก็บไว้ในโฟลเดอร์ </a:t>
            </a:r>
            <a:r>
              <a:rPr lang="en-AU" dirty="0"/>
              <a:t>media</a:t>
            </a:r>
          </a:p>
          <a:p>
            <a:pPr lvl="1"/>
            <a:r>
              <a:rPr lang="en-AU" dirty="0"/>
              <a:t>E:\Django50Hours\firstweb\media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5C6A6-7113-47C5-949C-29E504FF4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60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2A5E3-5296-4EFE-B8F7-48242A3DE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52" y="2322842"/>
            <a:ext cx="78676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70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E583-9BAA-4192-BA79-7736F17E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http://localhost:8000/admin/auth/user/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32F3B-F46F-4ACE-8677-9CD212FCF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คลิกเลือก</a:t>
            </a:r>
            <a:r>
              <a:rPr lang="en-AU" dirty="0"/>
              <a:t> Profiles</a:t>
            </a:r>
          </a:p>
          <a:p>
            <a:r>
              <a:rPr lang="th-TH" dirty="0"/>
              <a:t>คลิกเลือกชื่อ</a:t>
            </a:r>
            <a:r>
              <a:rPr lang="en-AU" dirty="0"/>
              <a:t> Anna</a:t>
            </a:r>
          </a:p>
          <a:p>
            <a:r>
              <a:rPr lang="en-AU" dirty="0"/>
              <a:t>Upload </a:t>
            </a:r>
            <a:r>
              <a:rPr lang="th-TH" dirty="0"/>
              <a:t>รูปภาพ</a:t>
            </a:r>
            <a:r>
              <a:rPr lang="en-AU" dirty="0"/>
              <a:t> default.png</a:t>
            </a:r>
            <a:endParaRPr lang="th-TH" dirty="0"/>
          </a:p>
          <a:p>
            <a:r>
              <a:rPr lang="th-TH" dirty="0"/>
              <a:t>คลิกปุ่ม</a:t>
            </a:r>
            <a:r>
              <a:rPr lang="en-AU" dirty="0"/>
              <a:t> Save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B53DB-69A9-408D-9397-D1FBD486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61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C563C-5EBC-48BB-88B9-83E82D0C3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97783"/>
            <a:ext cx="12192000" cy="29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92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5FA-9C0C-4CD8-B768-ACCEF4325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</a:t>
            </a:r>
            <a:r>
              <a:rPr lang="en-AU" dirty="0"/>
              <a:t> base.html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44D0C-FC95-4B97-AC7B-AA09C023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62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57BE3-9D9F-4AEA-AD3F-1727DFCE5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981"/>
            <a:ext cx="12192000" cy="30200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912280-908F-4B0F-B80F-0E536353200A}"/>
              </a:ext>
            </a:extLst>
          </p:cNvPr>
          <p:cNvSpPr/>
          <p:nvPr/>
        </p:nvSpPr>
        <p:spPr>
          <a:xfrm>
            <a:off x="433754" y="2309446"/>
            <a:ext cx="11195538" cy="433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7754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09383-5FB3-4743-B698-298BAC03B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63</a:t>
            </a:fld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FE218-AC06-4F3F-927F-F07446E58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2268"/>
            <a:ext cx="12192000" cy="56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88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A8824B-72DD-4F66-9DC0-668CB7B547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Nav bar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69B93C3-0491-442F-ADAB-6EDA8EDE5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A6E69-C585-42BF-A898-0A9BB0EA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0208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74861-F931-48D0-9FB7-9688F9B7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แก้ไขไฟล์ </a:t>
            </a:r>
            <a:r>
              <a:rPr lang="en-AU" dirty="0"/>
              <a:t>base.html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5149D-DD64-4787-8AE7-A9BED8F12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นำ</a:t>
            </a:r>
            <a:r>
              <a:rPr lang="en-AU" dirty="0"/>
              <a:t> code</a:t>
            </a:r>
            <a:r>
              <a:rPr lang="th-TH" dirty="0"/>
              <a:t> ของ</a:t>
            </a:r>
            <a:r>
              <a:rPr lang="en-AU" dirty="0"/>
              <a:t> nav bar</a:t>
            </a:r>
            <a:r>
              <a:rPr lang="th-TH" dirty="0"/>
              <a:t> วางไว้ด้านล่าง</a:t>
            </a:r>
          </a:p>
          <a:p>
            <a:pPr lvl="1"/>
            <a:r>
              <a:rPr lang="en-AU" dirty="0"/>
              <a:t>&lt;div class="jumbotron text-</a:t>
            </a:r>
            <a:r>
              <a:rPr lang="en-AU" dirty="0" err="1"/>
              <a:t>center</a:t>
            </a:r>
            <a:r>
              <a:rPr lang="en-AU" dirty="0"/>
              <a:t>"&gt;&lt;/div&gt;</a:t>
            </a:r>
          </a:p>
          <a:p>
            <a:r>
              <a:rPr lang="th-TH" dirty="0"/>
              <a:t>แก้ไข </a:t>
            </a:r>
            <a:r>
              <a:rPr lang="en-AU" dirty="0"/>
              <a:t>&lt;div class="jumbotron text-</a:t>
            </a:r>
            <a:r>
              <a:rPr lang="en-AU" dirty="0" err="1"/>
              <a:t>center</a:t>
            </a:r>
            <a:r>
              <a:rPr lang="en-AU" dirty="0"/>
              <a:t>"&gt;&lt;/div&gt;</a:t>
            </a:r>
          </a:p>
          <a:p>
            <a:pPr lvl="1"/>
            <a:r>
              <a:rPr lang="th-TH" dirty="0"/>
              <a:t>เป็น</a:t>
            </a:r>
            <a:r>
              <a:rPr lang="en-AU" dirty="0"/>
              <a:t> &lt;div class="jumbotron text-</a:t>
            </a:r>
            <a:r>
              <a:rPr lang="en-AU" dirty="0" err="1"/>
              <a:t>center</a:t>
            </a:r>
            <a:r>
              <a:rPr lang="en-AU" dirty="0"/>
              <a:t>" style = 'margin-bottom: 0’&gt;&lt;/div&gt;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DDC1B-7BA6-41FC-AE06-259C74C0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F00-1CED-49B4-AB20-56DD39CB66AF}" type="slidenum">
              <a:rPr lang="en-AU" smtClean="0"/>
              <a:pPr/>
              <a:t>8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29BE3-A2F7-4EA6-9CF0-D9CE203C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0663"/>
            <a:ext cx="12192000" cy="34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47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1D64BE6-0465-4822-BB9A-F9EF83E2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1D020-B8BE-4A27-936E-47BBF620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451FF00-1CED-49B4-AB20-56DD39CB66AF}" type="slidenum">
              <a:rPr lang="en-AU" smtClean="0"/>
              <a:pPr>
                <a:spcAft>
                  <a:spcPts val="600"/>
                </a:spcAft>
              </a:pPr>
              <a:t>9</a:t>
            </a:fld>
            <a:endParaRPr lang="en-AU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DAE232-6626-475D-AAE0-54EB48E1C700}"/>
              </a:ext>
            </a:extLst>
          </p:cNvPr>
          <p:cNvCxnSpPr>
            <a:cxnSpLocks/>
          </p:cNvCxnSpPr>
          <p:nvPr/>
        </p:nvCxnSpPr>
        <p:spPr>
          <a:xfrm flipH="1" flipV="1">
            <a:off x="1769534" y="925660"/>
            <a:ext cx="3060374" cy="10320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74F5B2A-E637-46A0-BB0D-F3FD626ADAD3}"/>
              </a:ext>
            </a:extLst>
          </p:cNvPr>
          <p:cNvSpPr/>
          <p:nvPr/>
        </p:nvSpPr>
        <p:spPr>
          <a:xfrm>
            <a:off x="4806462" y="1617784"/>
            <a:ext cx="2579076" cy="339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124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1220</Words>
  <Application>Microsoft Office PowerPoint</Application>
  <PresentationFormat>Widescreen</PresentationFormat>
  <Paragraphs>248</Paragraphs>
  <Slides>63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Calibri</vt:lpstr>
      <vt:lpstr>TH Sarabun New</vt:lpstr>
      <vt:lpstr>Office Theme</vt:lpstr>
      <vt:lpstr>Django 50 Hrs by Uncle Engineer</vt:lpstr>
      <vt:lpstr>Outline</vt:lpstr>
      <vt:lpstr>โครงสร้างของ Django</vt:lpstr>
      <vt:lpstr>Start Project: firstweb</vt:lpstr>
      <vt:lpstr>Summary EP4</vt:lpstr>
      <vt:lpstr>PowerPoint Presentation</vt:lpstr>
      <vt:lpstr>Nav bar</vt:lpstr>
      <vt:lpstr>แก้ไขไฟล์ base.html</vt:lpstr>
      <vt:lpstr>PowerPoint Presentation</vt:lpstr>
      <vt:lpstr>แก้ไขไฟล์ base.html</vt:lpstr>
      <vt:lpstr>PowerPoint Presentation</vt:lpstr>
      <vt:lpstr>แก้ไขไฟล์ base.html</vt:lpstr>
      <vt:lpstr>PowerPoint Presentation</vt:lpstr>
      <vt:lpstr>แก้ไขไฟล์ base.html</vt:lpstr>
      <vt:lpstr>Login System</vt:lpstr>
      <vt:lpstr>Login Systems</vt:lpstr>
      <vt:lpstr>แก้ไขไฟล์ login.html</vt:lpstr>
      <vt:lpstr>PowerPoint Presentation</vt:lpstr>
      <vt:lpstr>แก้ไขไฟล์ urls.py หลักที่อยู่ในโฟลเดอร์ firstweb</vt:lpstr>
      <vt:lpstr>PowerPoint Presentation</vt:lpstr>
      <vt:lpstr>PowerPoint Presentation</vt:lpstr>
      <vt:lpstr>แก้ไข setting.py</vt:lpstr>
      <vt:lpstr>PowerPoint Presentation</vt:lpstr>
      <vt:lpstr>PowerPoint Presentation</vt:lpstr>
      <vt:lpstr>PowerPoint Presentation</vt:lpstr>
      <vt:lpstr>User Profile</vt:lpstr>
      <vt:lpstr>User Profile</vt:lpstr>
      <vt:lpstr>เข้า http://localhost:8000/admin/</vt:lpstr>
      <vt:lpstr>PowerPoint Presentation</vt:lpstr>
      <vt:lpstr>PowerPoint Presentation</vt:lpstr>
      <vt:lpstr>แก้ไขไฟล์ base.html</vt:lpstr>
      <vt:lpstr>ใส่รูปภาพของ user </vt:lpstr>
      <vt:lpstr>แก้ไข models.py</vt:lpstr>
      <vt:lpstr>migration</vt:lpstr>
      <vt:lpstr>แก้ไขไฟล์ admin.py</vt:lpstr>
      <vt:lpstr>http://localhost:8000/admin/</vt:lpstr>
      <vt:lpstr>http://localhost:8000/admin/</vt:lpstr>
      <vt:lpstr>http://localhost:8000/admin/</vt:lpstr>
      <vt:lpstr>User profile</vt:lpstr>
      <vt:lpstr>แก้ไขไฟล์ base.html</vt:lpstr>
      <vt:lpstr>PowerPoint Presentation</vt:lpstr>
      <vt:lpstr>User Profile</vt:lpstr>
      <vt:lpstr>PowerPoint Presentation</vt:lpstr>
      <vt:lpstr>User Profile</vt:lpstr>
      <vt:lpstr>PowerPoint Presentation</vt:lpstr>
      <vt:lpstr>PowerPoint Presentation</vt:lpstr>
      <vt:lpstr>PowerPoint Presentation</vt:lpstr>
      <vt:lpstr>เพิ่มลิงค์ รายการสั่งซื้อ Orders</vt:lpstr>
      <vt:lpstr>PowerPoint Presentation</vt:lpstr>
      <vt:lpstr>สร้างปุ่ม Logout</vt:lpstr>
      <vt:lpstr>PowerPoint Presentation</vt:lpstr>
      <vt:lpstr>User Type Permission (Redirect)</vt:lpstr>
      <vt:lpstr>แก้ไขไฟล์ myapp/views.py</vt:lpstr>
      <vt:lpstr>Auto Login</vt:lpstr>
      <vt:lpstr>แก้ไขไฟล์ myapp/views.py</vt:lpstr>
      <vt:lpstr>PowerPoint Presentation</vt:lpstr>
      <vt:lpstr>PowerPoint Presentation</vt:lpstr>
      <vt:lpstr>PowerPoint Presentation</vt:lpstr>
      <vt:lpstr>Default Profile Photo</vt:lpstr>
      <vt:lpstr>Default Profile Photo</vt:lpstr>
      <vt:lpstr>http://localhost:8000/admin/auth/user/</vt:lpstr>
      <vt:lpstr>แก้ไขไฟล์ base.html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50 Hrs by Uncle Engineer</dc:title>
  <dc:creator>Ratchakoon Pruengkarn</dc:creator>
  <cp:lastModifiedBy>Ratchakoon Pruengkarn</cp:lastModifiedBy>
  <cp:revision>57</cp:revision>
  <dcterms:created xsi:type="dcterms:W3CDTF">2020-07-21T08:12:11Z</dcterms:created>
  <dcterms:modified xsi:type="dcterms:W3CDTF">2020-07-22T08:07:41Z</dcterms:modified>
</cp:coreProperties>
</file>